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 id="260" r:id="rId7"/>
    <p:sldId id="261" r:id="rId8"/>
    <p:sldId id="262" r:id="rId9"/>
    <p:sldId id="263" r:id="rId10"/>
  </p:sldIdLst>
  <p:sldSz cx="7559675" cy="10691813"/>
  <p:notesSz cx="7559675" cy="10691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50" d="100"/>
          <a:sy n="150" d="100"/>
        </p:scale>
        <p:origin x="1224" y="-53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377640" y="426240"/>
            <a:ext cx="6803280" cy="1784880"/>
          </a:xfrm>
          <a:prstGeom prst="rect">
            <a:avLst/>
          </a:prstGeom>
        </p:spPr>
        <p:txBody>
          <a:bodyPr lIns="0" tIns="0" rIns="0" bIns="0" anchor="ctr">
            <a:spAutoFit/>
          </a:bodyPr>
          <a:lstStyle/>
          <a:p>
            <a:pPr algn="ctr"/>
            <a:endParaRPr lang="fr-FR" sz="4400" b="0" strike="noStrike" spc="-1">
              <a:latin typeface="Arial"/>
            </a:endParaRPr>
          </a:p>
        </p:txBody>
      </p:sp>
      <p:sp>
        <p:nvSpPr>
          <p:cNvPr id="24" name="PlaceHolder 2"/>
          <p:cNvSpPr>
            <a:spLocks noGrp="1"/>
          </p:cNvSpPr>
          <p:nvPr>
            <p:ph type="body"/>
          </p:nvPr>
        </p:nvSpPr>
        <p:spPr>
          <a:xfrm>
            <a:off x="377640" y="2501640"/>
            <a:ext cx="6803280" cy="2957400"/>
          </a:xfrm>
          <a:prstGeom prst="rect">
            <a:avLst/>
          </a:prstGeom>
        </p:spPr>
        <p:txBody>
          <a:bodyPr lIns="0" tIns="0" rIns="0" bIns="0">
            <a:normAutofit/>
          </a:bodyPr>
          <a:lstStyle/>
          <a:p>
            <a:endParaRPr lang="fr-FR" sz="3200" b="0" strike="noStrike" spc="-1">
              <a:latin typeface="Arial"/>
            </a:endParaRPr>
          </a:p>
        </p:txBody>
      </p:sp>
      <p:sp>
        <p:nvSpPr>
          <p:cNvPr id="25" name="PlaceHolder 3"/>
          <p:cNvSpPr>
            <a:spLocks noGrp="1"/>
          </p:cNvSpPr>
          <p:nvPr>
            <p:ph type="body"/>
          </p:nvPr>
        </p:nvSpPr>
        <p:spPr>
          <a:xfrm>
            <a:off x="377640" y="5740560"/>
            <a:ext cx="6803280" cy="295740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377640" y="426240"/>
            <a:ext cx="6803280" cy="1784880"/>
          </a:xfrm>
          <a:prstGeom prst="rect">
            <a:avLst/>
          </a:prstGeom>
        </p:spPr>
        <p:txBody>
          <a:bodyPr lIns="0" tIns="0" rIns="0" bIns="0" anchor="ctr">
            <a:spAutoFit/>
          </a:bodyPr>
          <a:lstStyle/>
          <a:p>
            <a:pPr algn="ctr"/>
            <a:endParaRPr lang="fr-FR" sz="4400" b="0" strike="noStrike" spc="-1">
              <a:latin typeface="Arial"/>
            </a:endParaRPr>
          </a:p>
        </p:txBody>
      </p:sp>
      <p:sp>
        <p:nvSpPr>
          <p:cNvPr id="27" name="PlaceHolder 2"/>
          <p:cNvSpPr>
            <a:spLocks noGrp="1"/>
          </p:cNvSpPr>
          <p:nvPr>
            <p:ph type="body"/>
          </p:nvPr>
        </p:nvSpPr>
        <p:spPr>
          <a:xfrm>
            <a:off x="377640" y="2501640"/>
            <a:ext cx="3319920" cy="2957400"/>
          </a:xfrm>
          <a:prstGeom prst="rect">
            <a:avLst/>
          </a:prstGeom>
        </p:spPr>
        <p:txBody>
          <a:bodyPr lIns="0" tIns="0" rIns="0" bIns="0">
            <a:normAutofit/>
          </a:bodyPr>
          <a:lstStyle/>
          <a:p>
            <a:endParaRPr lang="fr-FR" sz="3200" b="0" strike="noStrike" spc="-1">
              <a:latin typeface="Arial"/>
            </a:endParaRPr>
          </a:p>
        </p:txBody>
      </p:sp>
      <p:sp>
        <p:nvSpPr>
          <p:cNvPr id="28" name="PlaceHolder 3"/>
          <p:cNvSpPr>
            <a:spLocks noGrp="1"/>
          </p:cNvSpPr>
          <p:nvPr>
            <p:ph type="body"/>
          </p:nvPr>
        </p:nvSpPr>
        <p:spPr>
          <a:xfrm>
            <a:off x="3863880" y="2501640"/>
            <a:ext cx="3319920" cy="2957400"/>
          </a:xfrm>
          <a:prstGeom prst="rect">
            <a:avLst/>
          </a:prstGeom>
        </p:spPr>
        <p:txBody>
          <a:bodyPr lIns="0" tIns="0" rIns="0" bIns="0">
            <a:normAutofit/>
          </a:bodyPr>
          <a:lstStyle/>
          <a:p>
            <a:endParaRPr lang="fr-FR" sz="3200" b="0" strike="noStrike" spc="-1">
              <a:latin typeface="Arial"/>
            </a:endParaRPr>
          </a:p>
        </p:txBody>
      </p:sp>
      <p:sp>
        <p:nvSpPr>
          <p:cNvPr id="29" name="PlaceHolder 4"/>
          <p:cNvSpPr>
            <a:spLocks noGrp="1"/>
          </p:cNvSpPr>
          <p:nvPr>
            <p:ph type="body"/>
          </p:nvPr>
        </p:nvSpPr>
        <p:spPr>
          <a:xfrm>
            <a:off x="377640" y="5740560"/>
            <a:ext cx="3319920" cy="2957400"/>
          </a:xfrm>
          <a:prstGeom prst="rect">
            <a:avLst/>
          </a:prstGeom>
        </p:spPr>
        <p:txBody>
          <a:bodyPr lIns="0" tIns="0" rIns="0" bIns="0">
            <a:normAutofit/>
          </a:bodyPr>
          <a:lstStyle/>
          <a:p>
            <a:endParaRPr lang="fr-FR" sz="3200" b="0" strike="noStrike" spc="-1">
              <a:latin typeface="Arial"/>
            </a:endParaRPr>
          </a:p>
        </p:txBody>
      </p:sp>
      <p:sp>
        <p:nvSpPr>
          <p:cNvPr id="30" name="PlaceHolder 5"/>
          <p:cNvSpPr>
            <a:spLocks noGrp="1"/>
          </p:cNvSpPr>
          <p:nvPr>
            <p:ph type="body"/>
          </p:nvPr>
        </p:nvSpPr>
        <p:spPr>
          <a:xfrm>
            <a:off x="3863880" y="5740560"/>
            <a:ext cx="3319920" cy="295740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377640" y="426240"/>
            <a:ext cx="6803280" cy="1784880"/>
          </a:xfrm>
          <a:prstGeom prst="rect">
            <a:avLst/>
          </a:prstGeom>
        </p:spPr>
        <p:txBody>
          <a:bodyPr lIns="0" tIns="0" rIns="0" bIns="0" anchor="ctr">
            <a:spAutoFit/>
          </a:bodyPr>
          <a:lstStyle/>
          <a:p>
            <a:pPr algn="ctr"/>
            <a:endParaRPr lang="fr-FR" sz="4400" b="0" strike="noStrike" spc="-1">
              <a:latin typeface="Arial"/>
            </a:endParaRPr>
          </a:p>
        </p:txBody>
      </p:sp>
      <p:sp>
        <p:nvSpPr>
          <p:cNvPr id="32" name="PlaceHolder 2"/>
          <p:cNvSpPr>
            <a:spLocks noGrp="1"/>
          </p:cNvSpPr>
          <p:nvPr>
            <p:ph type="body"/>
          </p:nvPr>
        </p:nvSpPr>
        <p:spPr>
          <a:xfrm>
            <a:off x="377640" y="2501640"/>
            <a:ext cx="2190240" cy="2957400"/>
          </a:xfrm>
          <a:prstGeom prst="rect">
            <a:avLst/>
          </a:prstGeom>
        </p:spPr>
        <p:txBody>
          <a:bodyPr lIns="0" tIns="0" rIns="0" bIns="0">
            <a:normAutofit/>
          </a:bodyPr>
          <a:lstStyle/>
          <a:p>
            <a:endParaRPr lang="fr-FR" sz="3200" b="0" strike="noStrike" spc="-1">
              <a:latin typeface="Arial"/>
            </a:endParaRPr>
          </a:p>
        </p:txBody>
      </p:sp>
      <p:sp>
        <p:nvSpPr>
          <p:cNvPr id="33" name="PlaceHolder 3"/>
          <p:cNvSpPr>
            <a:spLocks noGrp="1"/>
          </p:cNvSpPr>
          <p:nvPr>
            <p:ph type="body"/>
          </p:nvPr>
        </p:nvSpPr>
        <p:spPr>
          <a:xfrm>
            <a:off x="2677680" y="2501640"/>
            <a:ext cx="2190240" cy="2957400"/>
          </a:xfrm>
          <a:prstGeom prst="rect">
            <a:avLst/>
          </a:prstGeom>
        </p:spPr>
        <p:txBody>
          <a:bodyPr lIns="0" tIns="0" rIns="0" bIns="0">
            <a:normAutofit/>
          </a:bodyPr>
          <a:lstStyle/>
          <a:p>
            <a:endParaRPr lang="fr-FR" sz="3200" b="0" strike="noStrike" spc="-1">
              <a:latin typeface="Arial"/>
            </a:endParaRPr>
          </a:p>
        </p:txBody>
      </p:sp>
      <p:sp>
        <p:nvSpPr>
          <p:cNvPr id="34" name="PlaceHolder 4"/>
          <p:cNvSpPr>
            <a:spLocks noGrp="1"/>
          </p:cNvSpPr>
          <p:nvPr>
            <p:ph type="body"/>
          </p:nvPr>
        </p:nvSpPr>
        <p:spPr>
          <a:xfrm>
            <a:off x="4978080" y="2501640"/>
            <a:ext cx="2190240" cy="2957400"/>
          </a:xfrm>
          <a:prstGeom prst="rect">
            <a:avLst/>
          </a:prstGeom>
        </p:spPr>
        <p:txBody>
          <a:bodyPr lIns="0" tIns="0" rIns="0" bIns="0">
            <a:normAutofit/>
          </a:bodyPr>
          <a:lstStyle/>
          <a:p>
            <a:endParaRPr lang="fr-FR" sz="3200" b="0" strike="noStrike" spc="-1">
              <a:latin typeface="Arial"/>
            </a:endParaRPr>
          </a:p>
        </p:txBody>
      </p:sp>
      <p:sp>
        <p:nvSpPr>
          <p:cNvPr id="35" name="PlaceHolder 5"/>
          <p:cNvSpPr>
            <a:spLocks noGrp="1"/>
          </p:cNvSpPr>
          <p:nvPr>
            <p:ph type="body"/>
          </p:nvPr>
        </p:nvSpPr>
        <p:spPr>
          <a:xfrm>
            <a:off x="377640" y="5740560"/>
            <a:ext cx="2190240" cy="2957400"/>
          </a:xfrm>
          <a:prstGeom prst="rect">
            <a:avLst/>
          </a:prstGeom>
        </p:spPr>
        <p:txBody>
          <a:bodyPr lIns="0" tIns="0" rIns="0" bIns="0">
            <a:normAutofit/>
          </a:bodyPr>
          <a:lstStyle/>
          <a:p>
            <a:endParaRPr lang="fr-FR" sz="3200" b="0" strike="noStrike" spc="-1">
              <a:latin typeface="Arial"/>
            </a:endParaRPr>
          </a:p>
        </p:txBody>
      </p:sp>
      <p:sp>
        <p:nvSpPr>
          <p:cNvPr id="36" name="PlaceHolder 6"/>
          <p:cNvSpPr>
            <a:spLocks noGrp="1"/>
          </p:cNvSpPr>
          <p:nvPr>
            <p:ph type="body"/>
          </p:nvPr>
        </p:nvSpPr>
        <p:spPr>
          <a:xfrm>
            <a:off x="2677680" y="5740560"/>
            <a:ext cx="2190240" cy="2957400"/>
          </a:xfrm>
          <a:prstGeom prst="rect">
            <a:avLst/>
          </a:prstGeom>
        </p:spPr>
        <p:txBody>
          <a:bodyPr lIns="0" tIns="0" rIns="0" bIns="0">
            <a:normAutofit/>
          </a:bodyPr>
          <a:lstStyle/>
          <a:p>
            <a:endParaRPr lang="fr-FR" sz="3200" b="0" strike="noStrike" spc="-1">
              <a:latin typeface="Arial"/>
            </a:endParaRPr>
          </a:p>
        </p:txBody>
      </p:sp>
      <p:sp>
        <p:nvSpPr>
          <p:cNvPr id="37" name="PlaceHolder 7"/>
          <p:cNvSpPr>
            <a:spLocks noGrp="1"/>
          </p:cNvSpPr>
          <p:nvPr>
            <p:ph type="body"/>
          </p:nvPr>
        </p:nvSpPr>
        <p:spPr>
          <a:xfrm>
            <a:off x="4978080" y="5740560"/>
            <a:ext cx="2190240" cy="295740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377640" y="426240"/>
            <a:ext cx="6803280" cy="1784880"/>
          </a:xfrm>
          <a:prstGeom prst="rect">
            <a:avLst/>
          </a:prstGeom>
        </p:spPr>
        <p:txBody>
          <a:bodyPr lIns="0" tIns="0" rIns="0" bIns="0" anchor="ctr">
            <a:spAutoFit/>
          </a:bodyPr>
          <a:lstStyle/>
          <a:p>
            <a:pPr algn="ctr"/>
            <a:endParaRPr lang="fr-FR" sz="4400" b="0" strike="noStrike" spc="-1">
              <a:latin typeface="Arial"/>
            </a:endParaRPr>
          </a:p>
        </p:txBody>
      </p:sp>
      <p:sp>
        <p:nvSpPr>
          <p:cNvPr id="41" name="PlaceHolder 2"/>
          <p:cNvSpPr>
            <a:spLocks noGrp="1"/>
          </p:cNvSpPr>
          <p:nvPr>
            <p:ph type="subTitle"/>
          </p:nvPr>
        </p:nvSpPr>
        <p:spPr>
          <a:xfrm>
            <a:off x="377640" y="2501640"/>
            <a:ext cx="6803280" cy="6200640"/>
          </a:xfrm>
          <a:prstGeom prst="rect">
            <a:avLst/>
          </a:prstGeom>
        </p:spPr>
        <p:txBody>
          <a:bodyPr lIns="0" tIns="0" rIns="0" bIns="0" anchor="ctr">
            <a:spAutoFit/>
          </a:bodyPr>
          <a:lstStyle/>
          <a:p>
            <a:pPr algn="ctr"/>
            <a:endParaRPr lang="fr-FR"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377640" y="426240"/>
            <a:ext cx="6803280" cy="1784880"/>
          </a:xfrm>
          <a:prstGeom prst="rect">
            <a:avLst/>
          </a:prstGeom>
        </p:spPr>
        <p:txBody>
          <a:bodyPr lIns="0" tIns="0" rIns="0" bIns="0" anchor="ctr">
            <a:spAutoFit/>
          </a:bodyPr>
          <a:lstStyle/>
          <a:p>
            <a:pPr algn="ctr"/>
            <a:endParaRPr lang="fr-FR" sz="4400" b="0" strike="noStrike" spc="-1">
              <a:latin typeface="Arial"/>
            </a:endParaRPr>
          </a:p>
        </p:txBody>
      </p:sp>
      <p:sp>
        <p:nvSpPr>
          <p:cNvPr id="43" name="PlaceHolder 2"/>
          <p:cNvSpPr>
            <a:spLocks noGrp="1"/>
          </p:cNvSpPr>
          <p:nvPr>
            <p:ph type="body"/>
          </p:nvPr>
        </p:nvSpPr>
        <p:spPr>
          <a:xfrm>
            <a:off x="377640" y="2501640"/>
            <a:ext cx="6803280" cy="620064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377640" y="426240"/>
            <a:ext cx="6803280" cy="1784880"/>
          </a:xfrm>
          <a:prstGeom prst="rect">
            <a:avLst/>
          </a:prstGeom>
        </p:spPr>
        <p:txBody>
          <a:bodyPr lIns="0" tIns="0" rIns="0" bIns="0" anchor="ctr">
            <a:spAutoFit/>
          </a:bodyPr>
          <a:lstStyle/>
          <a:p>
            <a:pPr algn="ctr"/>
            <a:endParaRPr lang="fr-FR" sz="4400" b="0" strike="noStrike" spc="-1">
              <a:latin typeface="Arial"/>
            </a:endParaRPr>
          </a:p>
        </p:txBody>
      </p:sp>
      <p:sp>
        <p:nvSpPr>
          <p:cNvPr id="45" name="PlaceHolder 2"/>
          <p:cNvSpPr>
            <a:spLocks noGrp="1"/>
          </p:cNvSpPr>
          <p:nvPr>
            <p:ph type="body"/>
          </p:nvPr>
        </p:nvSpPr>
        <p:spPr>
          <a:xfrm>
            <a:off x="377640" y="2501640"/>
            <a:ext cx="3319920" cy="6200640"/>
          </a:xfrm>
          <a:prstGeom prst="rect">
            <a:avLst/>
          </a:prstGeom>
        </p:spPr>
        <p:txBody>
          <a:bodyPr lIns="0" tIns="0" rIns="0" bIns="0">
            <a:normAutofit/>
          </a:bodyPr>
          <a:lstStyle/>
          <a:p>
            <a:endParaRPr lang="fr-FR" sz="3200" b="0" strike="noStrike" spc="-1">
              <a:latin typeface="Arial"/>
            </a:endParaRPr>
          </a:p>
        </p:txBody>
      </p:sp>
      <p:sp>
        <p:nvSpPr>
          <p:cNvPr id="46" name="PlaceHolder 3"/>
          <p:cNvSpPr>
            <a:spLocks noGrp="1"/>
          </p:cNvSpPr>
          <p:nvPr>
            <p:ph type="body"/>
          </p:nvPr>
        </p:nvSpPr>
        <p:spPr>
          <a:xfrm>
            <a:off x="3863880" y="2501640"/>
            <a:ext cx="3319920" cy="620064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377640" y="426240"/>
            <a:ext cx="6803280" cy="1784880"/>
          </a:xfrm>
          <a:prstGeom prst="rect">
            <a:avLst/>
          </a:prstGeom>
        </p:spPr>
        <p:txBody>
          <a:bodyPr lIns="0" tIns="0" rIns="0" bIns="0" anchor="ctr">
            <a:spAutoFit/>
          </a:bodyPr>
          <a:lstStyle/>
          <a:p>
            <a:pPr algn="ctr"/>
            <a:endParaRPr lang="fr-FR" sz="4400" b="0" strike="noStrike" spc="-1">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377640" y="426240"/>
            <a:ext cx="6803280" cy="8274960"/>
          </a:xfrm>
          <a:prstGeom prst="rect">
            <a:avLst/>
          </a:prstGeom>
        </p:spPr>
        <p:txBody>
          <a:bodyPr lIns="0" tIns="0" rIns="0" bIns="0" anchor="ctr">
            <a:spAutoFit/>
          </a:bodyPr>
          <a:lstStyle/>
          <a:p>
            <a:pPr algn="ctr"/>
            <a:endParaRPr lang="fr-FR"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377640" y="426240"/>
            <a:ext cx="6803280" cy="1784880"/>
          </a:xfrm>
          <a:prstGeom prst="rect">
            <a:avLst/>
          </a:prstGeom>
        </p:spPr>
        <p:txBody>
          <a:bodyPr lIns="0" tIns="0" rIns="0" bIns="0" anchor="ctr">
            <a:spAutoFit/>
          </a:bodyPr>
          <a:lstStyle/>
          <a:p>
            <a:pPr algn="ctr"/>
            <a:endParaRPr lang="fr-FR" sz="4400" b="0" strike="noStrike" spc="-1">
              <a:latin typeface="Arial"/>
            </a:endParaRPr>
          </a:p>
        </p:txBody>
      </p:sp>
      <p:sp>
        <p:nvSpPr>
          <p:cNvPr id="50" name="PlaceHolder 2"/>
          <p:cNvSpPr>
            <a:spLocks noGrp="1"/>
          </p:cNvSpPr>
          <p:nvPr>
            <p:ph type="body"/>
          </p:nvPr>
        </p:nvSpPr>
        <p:spPr>
          <a:xfrm>
            <a:off x="377640" y="2501640"/>
            <a:ext cx="3319920" cy="2957400"/>
          </a:xfrm>
          <a:prstGeom prst="rect">
            <a:avLst/>
          </a:prstGeom>
        </p:spPr>
        <p:txBody>
          <a:bodyPr lIns="0" tIns="0" rIns="0" bIns="0">
            <a:normAutofit/>
          </a:bodyPr>
          <a:lstStyle/>
          <a:p>
            <a:endParaRPr lang="fr-FR" sz="3200" b="0" strike="noStrike" spc="-1">
              <a:latin typeface="Arial"/>
            </a:endParaRPr>
          </a:p>
        </p:txBody>
      </p:sp>
      <p:sp>
        <p:nvSpPr>
          <p:cNvPr id="51" name="PlaceHolder 3"/>
          <p:cNvSpPr>
            <a:spLocks noGrp="1"/>
          </p:cNvSpPr>
          <p:nvPr>
            <p:ph type="body"/>
          </p:nvPr>
        </p:nvSpPr>
        <p:spPr>
          <a:xfrm>
            <a:off x="3863880" y="2501640"/>
            <a:ext cx="3319920" cy="6200640"/>
          </a:xfrm>
          <a:prstGeom prst="rect">
            <a:avLst/>
          </a:prstGeom>
        </p:spPr>
        <p:txBody>
          <a:bodyPr lIns="0" tIns="0" rIns="0" bIns="0">
            <a:normAutofit/>
          </a:bodyPr>
          <a:lstStyle/>
          <a:p>
            <a:endParaRPr lang="fr-FR" sz="3200" b="0" strike="noStrike" spc="-1">
              <a:latin typeface="Arial"/>
            </a:endParaRPr>
          </a:p>
        </p:txBody>
      </p:sp>
      <p:sp>
        <p:nvSpPr>
          <p:cNvPr id="52" name="PlaceHolder 4"/>
          <p:cNvSpPr>
            <a:spLocks noGrp="1"/>
          </p:cNvSpPr>
          <p:nvPr>
            <p:ph type="body"/>
          </p:nvPr>
        </p:nvSpPr>
        <p:spPr>
          <a:xfrm>
            <a:off x="377640" y="5740560"/>
            <a:ext cx="3319920" cy="295740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377640" y="426240"/>
            <a:ext cx="6803280" cy="1784880"/>
          </a:xfrm>
          <a:prstGeom prst="rect">
            <a:avLst/>
          </a:prstGeom>
        </p:spPr>
        <p:txBody>
          <a:bodyPr lIns="0" tIns="0" rIns="0" bIns="0" anchor="ctr">
            <a:spAutoFit/>
          </a:bodyPr>
          <a:lstStyle/>
          <a:p>
            <a:pPr algn="ctr"/>
            <a:endParaRPr lang="fr-FR" sz="4400" b="0" strike="noStrike" spc="-1">
              <a:latin typeface="Arial"/>
            </a:endParaRPr>
          </a:p>
        </p:txBody>
      </p:sp>
      <p:sp>
        <p:nvSpPr>
          <p:cNvPr id="3" name="PlaceHolder 2"/>
          <p:cNvSpPr>
            <a:spLocks noGrp="1"/>
          </p:cNvSpPr>
          <p:nvPr>
            <p:ph type="subTitle"/>
          </p:nvPr>
        </p:nvSpPr>
        <p:spPr>
          <a:xfrm>
            <a:off x="377640" y="2501640"/>
            <a:ext cx="6803280" cy="6200640"/>
          </a:xfrm>
          <a:prstGeom prst="rect">
            <a:avLst/>
          </a:prstGeom>
        </p:spPr>
        <p:txBody>
          <a:bodyPr lIns="0" tIns="0" rIns="0" bIns="0" anchor="ctr">
            <a:spAutoFit/>
          </a:bodyPr>
          <a:lstStyle/>
          <a:p>
            <a:pPr algn="ctr"/>
            <a:endParaRPr lang="fr-FR"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377640" y="426240"/>
            <a:ext cx="6803280" cy="1784880"/>
          </a:xfrm>
          <a:prstGeom prst="rect">
            <a:avLst/>
          </a:prstGeom>
        </p:spPr>
        <p:txBody>
          <a:bodyPr lIns="0" tIns="0" rIns="0" bIns="0" anchor="ctr">
            <a:spAutoFit/>
          </a:bodyPr>
          <a:lstStyle/>
          <a:p>
            <a:pPr algn="ctr"/>
            <a:endParaRPr lang="fr-FR" sz="4400" b="0" strike="noStrike" spc="-1">
              <a:latin typeface="Arial"/>
            </a:endParaRPr>
          </a:p>
        </p:txBody>
      </p:sp>
      <p:sp>
        <p:nvSpPr>
          <p:cNvPr id="54" name="PlaceHolder 2"/>
          <p:cNvSpPr>
            <a:spLocks noGrp="1"/>
          </p:cNvSpPr>
          <p:nvPr>
            <p:ph type="body"/>
          </p:nvPr>
        </p:nvSpPr>
        <p:spPr>
          <a:xfrm>
            <a:off x="377640" y="2501640"/>
            <a:ext cx="3319920" cy="6200640"/>
          </a:xfrm>
          <a:prstGeom prst="rect">
            <a:avLst/>
          </a:prstGeom>
        </p:spPr>
        <p:txBody>
          <a:bodyPr lIns="0" tIns="0" rIns="0" bIns="0">
            <a:normAutofit/>
          </a:bodyPr>
          <a:lstStyle/>
          <a:p>
            <a:endParaRPr lang="fr-FR" sz="3200" b="0" strike="noStrike" spc="-1">
              <a:latin typeface="Arial"/>
            </a:endParaRPr>
          </a:p>
        </p:txBody>
      </p:sp>
      <p:sp>
        <p:nvSpPr>
          <p:cNvPr id="55" name="PlaceHolder 3"/>
          <p:cNvSpPr>
            <a:spLocks noGrp="1"/>
          </p:cNvSpPr>
          <p:nvPr>
            <p:ph type="body"/>
          </p:nvPr>
        </p:nvSpPr>
        <p:spPr>
          <a:xfrm>
            <a:off x="3863880" y="2501640"/>
            <a:ext cx="3319920" cy="2957400"/>
          </a:xfrm>
          <a:prstGeom prst="rect">
            <a:avLst/>
          </a:prstGeom>
        </p:spPr>
        <p:txBody>
          <a:bodyPr lIns="0" tIns="0" rIns="0" bIns="0">
            <a:normAutofit/>
          </a:bodyPr>
          <a:lstStyle/>
          <a:p>
            <a:endParaRPr lang="fr-FR" sz="3200" b="0" strike="noStrike" spc="-1">
              <a:latin typeface="Arial"/>
            </a:endParaRPr>
          </a:p>
        </p:txBody>
      </p:sp>
      <p:sp>
        <p:nvSpPr>
          <p:cNvPr id="56" name="PlaceHolder 4"/>
          <p:cNvSpPr>
            <a:spLocks noGrp="1"/>
          </p:cNvSpPr>
          <p:nvPr>
            <p:ph type="body"/>
          </p:nvPr>
        </p:nvSpPr>
        <p:spPr>
          <a:xfrm>
            <a:off x="3863880" y="5740560"/>
            <a:ext cx="3319920" cy="295740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377640" y="426240"/>
            <a:ext cx="6803280" cy="1784880"/>
          </a:xfrm>
          <a:prstGeom prst="rect">
            <a:avLst/>
          </a:prstGeom>
        </p:spPr>
        <p:txBody>
          <a:bodyPr lIns="0" tIns="0" rIns="0" bIns="0" anchor="ctr">
            <a:spAutoFit/>
          </a:bodyPr>
          <a:lstStyle/>
          <a:p>
            <a:pPr algn="ctr"/>
            <a:endParaRPr lang="fr-FR" sz="4400" b="0" strike="noStrike" spc="-1">
              <a:latin typeface="Arial"/>
            </a:endParaRPr>
          </a:p>
        </p:txBody>
      </p:sp>
      <p:sp>
        <p:nvSpPr>
          <p:cNvPr id="58" name="PlaceHolder 2"/>
          <p:cNvSpPr>
            <a:spLocks noGrp="1"/>
          </p:cNvSpPr>
          <p:nvPr>
            <p:ph type="body"/>
          </p:nvPr>
        </p:nvSpPr>
        <p:spPr>
          <a:xfrm>
            <a:off x="377640" y="2501640"/>
            <a:ext cx="3319920" cy="2957400"/>
          </a:xfrm>
          <a:prstGeom prst="rect">
            <a:avLst/>
          </a:prstGeom>
        </p:spPr>
        <p:txBody>
          <a:bodyPr lIns="0" tIns="0" rIns="0" bIns="0">
            <a:normAutofit/>
          </a:bodyPr>
          <a:lstStyle/>
          <a:p>
            <a:endParaRPr lang="fr-FR" sz="3200" b="0" strike="noStrike" spc="-1">
              <a:latin typeface="Arial"/>
            </a:endParaRPr>
          </a:p>
        </p:txBody>
      </p:sp>
      <p:sp>
        <p:nvSpPr>
          <p:cNvPr id="59" name="PlaceHolder 3"/>
          <p:cNvSpPr>
            <a:spLocks noGrp="1"/>
          </p:cNvSpPr>
          <p:nvPr>
            <p:ph type="body"/>
          </p:nvPr>
        </p:nvSpPr>
        <p:spPr>
          <a:xfrm>
            <a:off x="3863880" y="2501640"/>
            <a:ext cx="3319920" cy="2957400"/>
          </a:xfrm>
          <a:prstGeom prst="rect">
            <a:avLst/>
          </a:prstGeom>
        </p:spPr>
        <p:txBody>
          <a:bodyPr lIns="0" tIns="0" rIns="0" bIns="0">
            <a:normAutofit/>
          </a:bodyPr>
          <a:lstStyle/>
          <a:p>
            <a:endParaRPr lang="fr-FR" sz="3200" b="0" strike="noStrike" spc="-1">
              <a:latin typeface="Arial"/>
            </a:endParaRPr>
          </a:p>
        </p:txBody>
      </p:sp>
      <p:sp>
        <p:nvSpPr>
          <p:cNvPr id="60" name="PlaceHolder 4"/>
          <p:cNvSpPr>
            <a:spLocks noGrp="1"/>
          </p:cNvSpPr>
          <p:nvPr>
            <p:ph type="body"/>
          </p:nvPr>
        </p:nvSpPr>
        <p:spPr>
          <a:xfrm>
            <a:off x="377640" y="5740560"/>
            <a:ext cx="6803280" cy="295740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377640" y="426240"/>
            <a:ext cx="6803280" cy="1784880"/>
          </a:xfrm>
          <a:prstGeom prst="rect">
            <a:avLst/>
          </a:prstGeom>
        </p:spPr>
        <p:txBody>
          <a:bodyPr lIns="0" tIns="0" rIns="0" bIns="0" anchor="ctr">
            <a:spAutoFit/>
          </a:bodyPr>
          <a:lstStyle/>
          <a:p>
            <a:pPr algn="ctr"/>
            <a:endParaRPr lang="fr-FR" sz="4400" b="0" strike="noStrike" spc="-1">
              <a:latin typeface="Arial"/>
            </a:endParaRPr>
          </a:p>
        </p:txBody>
      </p:sp>
      <p:sp>
        <p:nvSpPr>
          <p:cNvPr id="62" name="PlaceHolder 2"/>
          <p:cNvSpPr>
            <a:spLocks noGrp="1"/>
          </p:cNvSpPr>
          <p:nvPr>
            <p:ph type="body"/>
          </p:nvPr>
        </p:nvSpPr>
        <p:spPr>
          <a:xfrm>
            <a:off x="377640" y="2501640"/>
            <a:ext cx="6803280" cy="2957400"/>
          </a:xfrm>
          <a:prstGeom prst="rect">
            <a:avLst/>
          </a:prstGeom>
        </p:spPr>
        <p:txBody>
          <a:bodyPr lIns="0" tIns="0" rIns="0" bIns="0">
            <a:normAutofit/>
          </a:bodyPr>
          <a:lstStyle/>
          <a:p>
            <a:endParaRPr lang="fr-FR" sz="3200" b="0" strike="noStrike" spc="-1">
              <a:latin typeface="Arial"/>
            </a:endParaRPr>
          </a:p>
        </p:txBody>
      </p:sp>
      <p:sp>
        <p:nvSpPr>
          <p:cNvPr id="63" name="PlaceHolder 3"/>
          <p:cNvSpPr>
            <a:spLocks noGrp="1"/>
          </p:cNvSpPr>
          <p:nvPr>
            <p:ph type="body"/>
          </p:nvPr>
        </p:nvSpPr>
        <p:spPr>
          <a:xfrm>
            <a:off x="377640" y="5740560"/>
            <a:ext cx="6803280" cy="295740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377640" y="426240"/>
            <a:ext cx="6803280" cy="1784880"/>
          </a:xfrm>
          <a:prstGeom prst="rect">
            <a:avLst/>
          </a:prstGeom>
        </p:spPr>
        <p:txBody>
          <a:bodyPr lIns="0" tIns="0" rIns="0" bIns="0" anchor="ctr">
            <a:spAutoFit/>
          </a:bodyPr>
          <a:lstStyle/>
          <a:p>
            <a:pPr algn="ctr"/>
            <a:endParaRPr lang="fr-FR" sz="4400" b="0" strike="noStrike" spc="-1">
              <a:latin typeface="Arial"/>
            </a:endParaRPr>
          </a:p>
        </p:txBody>
      </p:sp>
      <p:sp>
        <p:nvSpPr>
          <p:cNvPr id="65" name="PlaceHolder 2"/>
          <p:cNvSpPr>
            <a:spLocks noGrp="1"/>
          </p:cNvSpPr>
          <p:nvPr>
            <p:ph type="body"/>
          </p:nvPr>
        </p:nvSpPr>
        <p:spPr>
          <a:xfrm>
            <a:off x="377640" y="2501640"/>
            <a:ext cx="3319920" cy="2957400"/>
          </a:xfrm>
          <a:prstGeom prst="rect">
            <a:avLst/>
          </a:prstGeom>
        </p:spPr>
        <p:txBody>
          <a:bodyPr lIns="0" tIns="0" rIns="0" bIns="0">
            <a:normAutofit/>
          </a:bodyPr>
          <a:lstStyle/>
          <a:p>
            <a:endParaRPr lang="fr-FR" sz="3200" b="0" strike="noStrike" spc="-1">
              <a:latin typeface="Arial"/>
            </a:endParaRPr>
          </a:p>
        </p:txBody>
      </p:sp>
      <p:sp>
        <p:nvSpPr>
          <p:cNvPr id="66" name="PlaceHolder 3"/>
          <p:cNvSpPr>
            <a:spLocks noGrp="1"/>
          </p:cNvSpPr>
          <p:nvPr>
            <p:ph type="body"/>
          </p:nvPr>
        </p:nvSpPr>
        <p:spPr>
          <a:xfrm>
            <a:off x="3863880" y="2501640"/>
            <a:ext cx="3319920" cy="2957400"/>
          </a:xfrm>
          <a:prstGeom prst="rect">
            <a:avLst/>
          </a:prstGeom>
        </p:spPr>
        <p:txBody>
          <a:bodyPr lIns="0" tIns="0" rIns="0" bIns="0">
            <a:normAutofit/>
          </a:bodyPr>
          <a:lstStyle/>
          <a:p>
            <a:endParaRPr lang="fr-FR" sz="3200" b="0" strike="noStrike" spc="-1">
              <a:latin typeface="Arial"/>
            </a:endParaRPr>
          </a:p>
        </p:txBody>
      </p:sp>
      <p:sp>
        <p:nvSpPr>
          <p:cNvPr id="67" name="PlaceHolder 4"/>
          <p:cNvSpPr>
            <a:spLocks noGrp="1"/>
          </p:cNvSpPr>
          <p:nvPr>
            <p:ph type="body"/>
          </p:nvPr>
        </p:nvSpPr>
        <p:spPr>
          <a:xfrm>
            <a:off x="377640" y="5740560"/>
            <a:ext cx="3319920" cy="2957400"/>
          </a:xfrm>
          <a:prstGeom prst="rect">
            <a:avLst/>
          </a:prstGeom>
        </p:spPr>
        <p:txBody>
          <a:bodyPr lIns="0" tIns="0" rIns="0" bIns="0">
            <a:normAutofit/>
          </a:bodyPr>
          <a:lstStyle/>
          <a:p>
            <a:endParaRPr lang="fr-FR" sz="3200" b="0" strike="noStrike" spc="-1">
              <a:latin typeface="Arial"/>
            </a:endParaRPr>
          </a:p>
        </p:txBody>
      </p:sp>
      <p:sp>
        <p:nvSpPr>
          <p:cNvPr id="68" name="PlaceHolder 5"/>
          <p:cNvSpPr>
            <a:spLocks noGrp="1"/>
          </p:cNvSpPr>
          <p:nvPr>
            <p:ph type="body"/>
          </p:nvPr>
        </p:nvSpPr>
        <p:spPr>
          <a:xfrm>
            <a:off x="3863880" y="5740560"/>
            <a:ext cx="3319920" cy="295740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377640" y="426240"/>
            <a:ext cx="6803280" cy="1784880"/>
          </a:xfrm>
          <a:prstGeom prst="rect">
            <a:avLst/>
          </a:prstGeom>
        </p:spPr>
        <p:txBody>
          <a:bodyPr lIns="0" tIns="0" rIns="0" bIns="0" anchor="ctr">
            <a:spAutoFit/>
          </a:bodyPr>
          <a:lstStyle/>
          <a:p>
            <a:pPr algn="ctr"/>
            <a:endParaRPr lang="fr-FR" sz="4400" b="0" strike="noStrike" spc="-1">
              <a:latin typeface="Arial"/>
            </a:endParaRPr>
          </a:p>
        </p:txBody>
      </p:sp>
      <p:sp>
        <p:nvSpPr>
          <p:cNvPr id="70" name="PlaceHolder 2"/>
          <p:cNvSpPr>
            <a:spLocks noGrp="1"/>
          </p:cNvSpPr>
          <p:nvPr>
            <p:ph type="body"/>
          </p:nvPr>
        </p:nvSpPr>
        <p:spPr>
          <a:xfrm>
            <a:off x="377640" y="2501640"/>
            <a:ext cx="2190240" cy="2957400"/>
          </a:xfrm>
          <a:prstGeom prst="rect">
            <a:avLst/>
          </a:prstGeom>
        </p:spPr>
        <p:txBody>
          <a:bodyPr lIns="0" tIns="0" rIns="0" bIns="0">
            <a:normAutofit/>
          </a:bodyPr>
          <a:lstStyle/>
          <a:p>
            <a:endParaRPr lang="fr-FR" sz="3200" b="0" strike="noStrike" spc="-1">
              <a:latin typeface="Arial"/>
            </a:endParaRPr>
          </a:p>
        </p:txBody>
      </p:sp>
      <p:sp>
        <p:nvSpPr>
          <p:cNvPr id="71" name="PlaceHolder 3"/>
          <p:cNvSpPr>
            <a:spLocks noGrp="1"/>
          </p:cNvSpPr>
          <p:nvPr>
            <p:ph type="body"/>
          </p:nvPr>
        </p:nvSpPr>
        <p:spPr>
          <a:xfrm>
            <a:off x="2677680" y="2501640"/>
            <a:ext cx="2190240" cy="2957400"/>
          </a:xfrm>
          <a:prstGeom prst="rect">
            <a:avLst/>
          </a:prstGeom>
        </p:spPr>
        <p:txBody>
          <a:bodyPr lIns="0" tIns="0" rIns="0" bIns="0">
            <a:normAutofit/>
          </a:bodyPr>
          <a:lstStyle/>
          <a:p>
            <a:endParaRPr lang="fr-FR" sz="3200" b="0" strike="noStrike" spc="-1">
              <a:latin typeface="Arial"/>
            </a:endParaRPr>
          </a:p>
        </p:txBody>
      </p:sp>
      <p:sp>
        <p:nvSpPr>
          <p:cNvPr id="72" name="PlaceHolder 4"/>
          <p:cNvSpPr>
            <a:spLocks noGrp="1"/>
          </p:cNvSpPr>
          <p:nvPr>
            <p:ph type="body"/>
          </p:nvPr>
        </p:nvSpPr>
        <p:spPr>
          <a:xfrm>
            <a:off x="4978080" y="2501640"/>
            <a:ext cx="2190240" cy="2957400"/>
          </a:xfrm>
          <a:prstGeom prst="rect">
            <a:avLst/>
          </a:prstGeom>
        </p:spPr>
        <p:txBody>
          <a:bodyPr lIns="0" tIns="0" rIns="0" bIns="0">
            <a:normAutofit/>
          </a:bodyPr>
          <a:lstStyle/>
          <a:p>
            <a:endParaRPr lang="fr-FR" sz="3200" b="0" strike="noStrike" spc="-1">
              <a:latin typeface="Arial"/>
            </a:endParaRPr>
          </a:p>
        </p:txBody>
      </p:sp>
      <p:sp>
        <p:nvSpPr>
          <p:cNvPr id="73" name="PlaceHolder 5"/>
          <p:cNvSpPr>
            <a:spLocks noGrp="1"/>
          </p:cNvSpPr>
          <p:nvPr>
            <p:ph type="body"/>
          </p:nvPr>
        </p:nvSpPr>
        <p:spPr>
          <a:xfrm>
            <a:off x="377640" y="5740560"/>
            <a:ext cx="2190240" cy="2957400"/>
          </a:xfrm>
          <a:prstGeom prst="rect">
            <a:avLst/>
          </a:prstGeom>
        </p:spPr>
        <p:txBody>
          <a:bodyPr lIns="0" tIns="0" rIns="0" bIns="0">
            <a:normAutofit/>
          </a:bodyPr>
          <a:lstStyle/>
          <a:p>
            <a:endParaRPr lang="fr-FR" sz="3200" b="0" strike="noStrike" spc="-1">
              <a:latin typeface="Arial"/>
            </a:endParaRPr>
          </a:p>
        </p:txBody>
      </p:sp>
      <p:sp>
        <p:nvSpPr>
          <p:cNvPr id="74" name="PlaceHolder 6"/>
          <p:cNvSpPr>
            <a:spLocks noGrp="1"/>
          </p:cNvSpPr>
          <p:nvPr>
            <p:ph type="body"/>
          </p:nvPr>
        </p:nvSpPr>
        <p:spPr>
          <a:xfrm>
            <a:off x="2677680" y="5740560"/>
            <a:ext cx="2190240" cy="2957400"/>
          </a:xfrm>
          <a:prstGeom prst="rect">
            <a:avLst/>
          </a:prstGeom>
        </p:spPr>
        <p:txBody>
          <a:bodyPr lIns="0" tIns="0" rIns="0" bIns="0">
            <a:normAutofit/>
          </a:bodyPr>
          <a:lstStyle/>
          <a:p>
            <a:endParaRPr lang="fr-FR" sz="3200" b="0" strike="noStrike" spc="-1">
              <a:latin typeface="Arial"/>
            </a:endParaRPr>
          </a:p>
        </p:txBody>
      </p:sp>
      <p:sp>
        <p:nvSpPr>
          <p:cNvPr id="75" name="PlaceHolder 7"/>
          <p:cNvSpPr>
            <a:spLocks noGrp="1"/>
          </p:cNvSpPr>
          <p:nvPr>
            <p:ph type="body"/>
          </p:nvPr>
        </p:nvSpPr>
        <p:spPr>
          <a:xfrm>
            <a:off x="4978080" y="5740560"/>
            <a:ext cx="2190240" cy="295740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377640" y="426240"/>
            <a:ext cx="6803280" cy="1784880"/>
          </a:xfrm>
          <a:prstGeom prst="rect">
            <a:avLst/>
          </a:prstGeom>
        </p:spPr>
        <p:txBody>
          <a:bodyPr lIns="0" tIns="0" rIns="0" bIns="0" anchor="ctr">
            <a:spAutoFit/>
          </a:bodyPr>
          <a:lstStyle/>
          <a:p>
            <a:pPr algn="ctr"/>
            <a:endParaRPr lang="fr-FR" sz="4400" b="0" strike="noStrike" spc="-1">
              <a:latin typeface="Arial"/>
            </a:endParaRPr>
          </a:p>
        </p:txBody>
      </p:sp>
      <p:sp>
        <p:nvSpPr>
          <p:cNvPr id="5" name="PlaceHolder 2"/>
          <p:cNvSpPr>
            <a:spLocks noGrp="1"/>
          </p:cNvSpPr>
          <p:nvPr>
            <p:ph type="body"/>
          </p:nvPr>
        </p:nvSpPr>
        <p:spPr>
          <a:xfrm>
            <a:off x="377640" y="2501640"/>
            <a:ext cx="6803280" cy="620064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377640" y="426240"/>
            <a:ext cx="6803280" cy="1784880"/>
          </a:xfrm>
          <a:prstGeom prst="rect">
            <a:avLst/>
          </a:prstGeom>
        </p:spPr>
        <p:txBody>
          <a:bodyPr lIns="0" tIns="0" rIns="0" bIns="0" anchor="ctr">
            <a:spAutoFit/>
          </a:bodyPr>
          <a:lstStyle/>
          <a:p>
            <a:pPr algn="ctr"/>
            <a:endParaRPr lang="fr-FR" sz="4400" b="0" strike="noStrike" spc="-1">
              <a:latin typeface="Arial"/>
            </a:endParaRPr>
          </a:p>
        </p:txBody>
      </p:sp>
      <p:sp>
        <p:nvSpPr>
          <p:cNvPr id="7" name="PlaceHolder 2"/>
          <p:cNvSpPr>
            <a:spLocks noGrp="1"/>
          </p:cNvSpPr>
          <p:nvPr>
            <p:ph type="body"/>
          </p:nvPr>
        </p:nvSpPr>
        <p:spPr>
          <a:xfrm>
            <a:off x="377640" y="2501640"/>
            <a:ext cx="3319920" cy="6200640"/>
          </a:xfrm>
          <a:prstGeom prst="rect">
            <a:avLst/>
          </a:prstGeom>
        </p:spPr>
        <p:txBody>
          <a:bodyPr lIns="0" tIns="0" rIns="0" bIns="0">
            <a:normAutofit/>
          </a:bodyPr>
          <a:lstStyle/>
          <a:p>
            <a:endParaRPr lang="fr-FR" sz="3200" b="0" strike="noStrike" spc="-1">
              <a:latin typeface="Arial"/>
            </a:endParaRPr>
          </a:p>
        </p:txBody>
      </p:sp>
      <p:sp>
        <p:nvSpPr>
          <p:cNvPr id="8" name="PlaceHolder 3"/>
          <p:cNvSpPr>
            <a:spLocks noGrp="1"/>
          </p:cNvSpPr>
          <p:nvPr>
            <p:ph type="body"/>
          </p:nvPr>
        </p:nvSpPr>
        <p:spPr>
          <a:xfrm>
            <a:off x="3863880" y="2501640"/>
            <a:ext cx="3319920" cy="620064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377640" y="426240"/>
            <a:ext cx="6803280" cy="1784880"/>
          </a:xfrm>
          <a:prstGeom prst="rect">
            <a:avLst/>
          </a:prstGeom>
        </p:spPr>
        <p:txBody>
          <a:bodyPr lIns="0" tIns="0" rIns="0" bIns="0" anchor="ctr">
            <a:spAutoFit/>
          </a:bodyPr>
          <a:lstStyle/>
          <a:p>
            <a:pPr algn="ctr"/>
            <a:endParaRPr lang="fr-FR"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377640" y="426240"/>
            <a:ext cx="6803280" cy="8274960"/>
          </a:xfrm>
          <a:prstGeom prst="rect">
            <a:avLst/>
          </a:prstGeom>
        </p:spPr>
        <p:txBody>
          <a:bodyPr lIns="0" tIns="0" rIns="0" bIns="0" anchor="ctr">
            <a:spAutoFit/>
          </a:bodyPr>
          <a:lstStyle/>
          <a:p>
            <a:pPr algn="ctr"/>
            <a:endParaRPr lang="fr-FR"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377640" y="426240"/>
            <a:ext cx="6803280" cy="1784880"/>
          </a:xfrm>
          <a:prstGeom prst="rect">
            <a:avLst/>
          </a:prstGeom>
        </p:spPr>
        <p:txBody>
          <a:bodyPr lIns="0" tIns="0" rIns="0" bIns="0" anchor="ctr">
            <a:spAutoFit/>
          </a:bodyPr>
          <a:lstStyle/>
          <a:p>
            <a:pPr algn="ctr"/>
            <a:endParaRPr lang="fr-FR" sz="4400" b="0" strike="noStrike" spc="-1">
              <a:latin typeface="Arial"/>
            </a:endParaRPr>
          </a:p>
        </p:txBody>
      </p:sp>
      <p:sp>
        <p:nvSpPr>
          <p:cNvPr id="12" name="PlaceHolder 2"/>
          <p:cNvSpPr>
            <a:spLocks noGrp="1"/>
          </p:cNvSpPr>
          <p:nvPr>
            <p:ph type="body"/>
          </p:nvPr>
        </p:nvSpPr>
        <p:spPr>
          <a:xfrm>
            <a:off x="377640" y="2501640"/>
            <a:ext cx="3319920" cy="2957400"/>
          </a:xfrm>
          <a:prstGeom prst="rect">
            <a:avLst/>
          </a:prstGeom>
        </p:spPr>
        <p:txBody>
          <a:bodyPr lIns="0" tIns="0" rIns="0" bIns="0">
            <a:normAutofit/>
          </a:bodyPr>
          <a:lstStyle/>
          <a:p>
            <a:endParaRPr lang="fr-FR" sz="3200" b="0" strike="noStrike" spc="-1">
              <a:latin typeface="Arial"/>
            </a:endParaRPr>
          </a:p>
        </p:txBody>
      </p:sp>
      <p:sp>
        <p:nvSpPr>
          <p:cNvPr id="13" name="PlaceHolder 3"/>
          <p:cNvSpPr>
            <a:spLocks noGrp="1"/>
          </p:cNvSpPr>
          <p:nvPr>
            <p:ph type="body"/>
          </p:nvPr>
        </p:nvSpPr>
        <p:spPr>
          <a:xfrm>
            <a:off x="3863880" y="2501640"/>
            <a:ext cx="3319920" cy="6200640"/>
          </a:xfrm>
          <a:prstGeom prst="rect">
            <a:avLst/>
          </a:prstGeom>
        </p:spPr>
        <p:txBody>
          <a:bodyPr lIns="0" tIns="0" rIns="0" bIns="0">
            <a:normAutofit/>
          </a:bodyPr>
          <a:lstStyle/>
          <a:p>
            <a:endParaRPr lang="fr-FR" sz="3200" b="0" strike="noStrike" spc="-1">
              <a:latin typeface="Arial"/>
            </a:endParaRPr>
          </a:p>
        </p:txBody>
      </p:sp>
      <p:sp>
        <p:nvSpPr>
          <p:cNvPr id="14" name="PlaceHolder 4"/>
          <p:cNvSpPr>
            <a:spLocks noGrp="1"/>
          </p:cNvSpPr>
          <p:nvPr>
            <p:ph type="body"/>
          </p:nvPr>
        </p:nvSpPr>
        <p:spPr>
          <a:xfrm>
            <a:off x="377640" y="5740560"/>
            <a:ext cx="3319920" cy="295740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377640" y="426240"/>
            <a:ext cx="6803280" cy="1784880"/>
          </a:xfrm>
          <a:prstGeom prst="rect">
            <a:avLst/>
          </a:prstGeom>
        </p:spPr>
        <p:txBody>
          <a:bodyPr lIns="0" tIns="0" rIns="0" bIns="0" anchor="ctr">
            <a:spAutoFit/>
          </a:bodyPr>
          <a:lstStyle/>
          <a:p>
            <a:pPr algn="ctr"/>
            <a:endParaRPr lang="fr-FR" sz="4400" b="0" strike="noStrike" spc="-1">
              <a:latin typeface="Arial"/>
            </a:endParaRPr>
          </a:p>
        </p:txBody>
      </p:sp>
      <p:sp>
        <p:nvSpPr>
          <p:cNvPr id="16" name="PlaceHolder 2"/>
          <p:cNvSpPr>
            <a:spLocks noGrp="1"/>
          </p:cNvSpPr>
          <p:nvPr>
            <p:ph type="body"/>
          </p:nvPr>
        </p:nvSpPr>
        <p:spPr>
          <a:xfrm>
            <a:off x="377640" y="2501640"/>
            <a:ext cx="3319920" cy="6200640"/>
          </a:xfrm>
          <a:prstGeom prst="rect">
            <a:avLst/>
          </a:prstGeom>
        </p:spPr>
        <p:txBody>
          <a:bodyPr lIns="0" tIns="0" rIns="0" bIns="0">
            <a:normAutofit/>
          </a:bodyPr>
          <a:lstStyle/>
          <a:p>
            <a:endParaRPr lang="fr-FR" sz="3200" b="0" strike="noStrike" spc="-1">
              <a:latin typeface="Arial"/>
            </a:endParaRPr>
          </a:p>
        </p:txBody>
      </p:sp>
      <p:sp>
        <p:nvSpPr>
          <p:cNvPr id="17" name="PlaceHolder 3"/>
          <p:cNvSpPr>
            <a:spLocks noGrp="1"/>
          </p:cNvSpPr>
          <p:nvPr>
            <p:ph type="body"/>
          </p:nvPr>
        </p:nvSpPr>
        <p:spPr>
          <a:xfrm>
            <a:off x="3863880" y="2501640"/>
            <a:ext cx="3319920" cy="2957400"/>
          </a:xfrm>
          <a:prstGeom prst="rect">
            <a:avLst/>
          </a:prstGeom>
        </p:spPr>
        <p:txBody>
          <a:bodyPr lIns="0" tIns="0" rIns="0" bIns="0">
            <a:normAutofit/>
          </a:bodyPr>
          <a:lstStyle/>
          <a:p>
            <a:endParaRPr lang="fr-FR" sz="3200" b="0" strike="noStrike" spc="-1">
              <a:latin typeface="Arial"/>
            </a:endParaRPr>
          </a:p>
        </p:txBody>
      </p:sp>
      <p:sp>
        <p:nvSpPr>
          <p:cNvPr id="18" name="PlaceHolder 4"/>
          <p:cNvSpPr>
            <a:spLocks noGrp="1"/>
          </p:cNvSpPr>
          <p:nvPr>
            <p:ph type="body"/>
          </p:nvPr>
        </p:nvSpPr>
        <p:spPr>
          <a:xfrm>
            <a:off x="3863880" y="5740560"/>
            <a:ext cx="3319920" cy="295740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377640" y="426240"/>
            <a:ext cx="6803280" cy="1784880"/>
          </a:xfrm>
          <a:prstGeom prst="rect">
            <a:avLst/>
          </a:prstGeom>
        </p:spPr>
        <p:txBody>
          <a:bodyPr lIns="0" tIns="0" rIns="0" bIns="0" anchor="ctr">
            <a:spAutoFit/>
          </a:bodyPr>
          <a:lstStyle/>
          <a:p>
            <a:pPr algn="ctr"/>
            <a:endParaRPr lang="fr-FR" sz="4400" b="0" strike="noStrike" spc="-1">
              <a:latin typeface="Arial"/>
            </a:endParaRPr>
          </a:p>
        </p:txBody>
      </p:sp>
      <p:sp>
        <p:nvSpPr>
          <p:cNvPr id="20" name="PlaceHolder 2"/>
          <p:cNvSpPr>
            <a:spLocks noGrp="1"/>
          </p:cNvSpPr>
          <p:nvPr>
            <p:ph type="body"/>
          </p:nvPr>
        </p:nvSpPr>
        <p:spPr>
          <a:xfrm>
            <a:off x="377640" y="2501640"/>
            <a:ext cx="3319920" cy="2957400"/>
          </a:xfrm>
          <a:prstGeom prst="rect">
            <a:avLst/>
          </a:prstGeom>
        </p:spPr>
        <p:txBody>
          <a:bodyPr lIns="0" tIns="0" rIns="0" bIns="0">
            <a:normAutofit/>
          </a:bodyPr>
          <a:lstStyle/>
          <a:p>
            <a:endParaRPr lang="fr-FR" sz="3200" b="0" strike="noStrike" spc="-1">
              <a:latin typeface="Arial"/>
            </a:endParaRPr>
          </a:p>
        </p:txBody>
      </p:sp>
      <p:sp>
        <p:nvSpPr>
          <p:cNvPr id="21" name="PlaceHolder 3"/>
          <p:cNvSpPr>
            <a:spLocks noGrp="1"/>
          </p:cNvSpPr>
          <p:nvPr>
            <p:ph type="body"/>
          </p:nvPr>
        </p:nvSpPr>
        <p:spPr>
          <a:xfrm>
            <a:off x="3863880" y="2501640"/>
            <a:ext cx="3319920" cy="2957400"/>
          </a:xfrm>
          <a:prstGeom prst="rect">
            <a:avLst/>
          </a:prstGeom>
        </p:spPr>
        <p:txBody>
          <a:bodyPr lIns="0" tIns="0" rIns="0" bIns="0">
            <a:normAutofit/>
          </a:bodyPr>
          <a:lstStyle/>
          <a:p>
            <a:endParaRPr lang="fr-FR" sz="3200" b="0" strike="noStrike" spc="-1">
              <a:latin typeface="Arial"/>
            </a:endParaRPr>
          </a:p>
        </p:txBody>
      </p:sp>
      <p:sp>
        <p:nvSpPr>
          <p:cNvPr id="22" name="PlaceHolder 4"/>
          <p:cNvSpPr>
            <a:spLocks noGrp="1"/>
          </p:cNvSpPr>
          <p:nvPr>
            <p:ph type="body"/>
          </p:nvPr>
        </p:nvSpPr>
        <p:spPr>
          <a:xfrm>
            <a:off x="377640" y="5740560"/>
            <a:ext cx="6803280" cy="295740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377640" y="426240"/>
            <a:ext cx="6803280" cy="1784880"/>
          </a:xfrm>
          <a:prstGeom prst="rect">
            <a:avLst/>
          </a:prstGeom>
        </p:spPr>
        <p:txBody>
          <a:bodyPr lIns="0" tIns="0" rIns="0" bIns="0" anchor="ctr">
            <a:noAutofit/>
          </a:bodyPr>
          <a:lstStyle/>
          <a:p>
            <a:pPr algn="ctr"/>
            <a:r>
              <a:rPr lang="fr-FR" sz="4400" b="0" strike="noStrike" spc="-1">
                <a:latin typeface="Arial"/>
              </a:rPr>
              <a:t>Cliquez pour éditer le format du texte-titre</a:t>
            </a:r>
          </a:p>
        </p:txBody>
      </p:sp>
      <p:sp>
        <p:nvSpPr>
          <p:cNvPr id="3" name="PlaceHolder 2"/>
          <p:cNvSpPr>
            <a:spLocks noGrp="1"/>
          </p:cNvSpPr>
          <p:nvPr>
            <p:ph type="body"/>
          </p:nvPr>
        </p:nvSpPr>
        <p:spPr>
          <a:xfrm>
            <a:off x="377640" y="2501640"/>
            <a:ext cx="6803280" cy="620064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fr-FR" sz="3200" b="0" strike="noStrike" spc="-1">
                <a:latin typeface="Arial"/>
              </a:rPr>
              <a:t>Cliquez pour éditer le format du plan de texte</a:t>
            </a:r>
          </a:p>
          <a:p>
            <a:pPr marL="864000" lvl="1" indent="-324000">
              <a:spcBef>
                <a:spcPts val="1134"/>
              </a:spcBef>
              <a:buClr>
                <a:srgbClr val="000000"/>
              </a:buClr>
              <a:buSzPct val="75000"/>
              <a:buFont typeface="Symbol" charset="2"/>
              <a:buChar char=""/>
            </a:pPr>
            <a:r>
              <a:rPr lang="fr-FR" sz="2800" b="0" strike="noStrike" spc="-1">
                <a:latin typeface="Arial"/>
              </a:rPr>
              <a:t>Second niveau de plan</a:t>
            </a:r>
          </a:p>
          <a:p>
            <a:pPr marL="1296000" lvl="2" indent="-288000">
              <a:spcBef>
                <a:spcPts val="850"/>
              </a:spcBef>
              <a:buClr>
                <a:srgbClr val="000000"/>
              </a:buClr>
              <a:buSzPct val="45000"/>
              <a:buFont typeface="Wingdings" charset="2"/>
              <a:buChar char=""/>
            </a:pPr>
            <a:r>
              <a:rPr lang="fr-FR" sz="2400" b="0" strike="noStrike" spc="-1">
                <a:latin typeface="Arial"/>
              </a:rPr>
              <a:t>Troisième niveau de plan</a:t>
            </a:r>
          </a:p>
          <a:p>
            <a:pPr marL="1728000" lvl="3" indent="-216000">
              <a:spcBef>
                <a:spcPts val="567"/>
              </a:spcBef>
              <a:buClr>
                <a:srgbClr val="000000"/>
              </a:buClr>
              <a:buSzPct val="75000"/>
              <a:buFont typeface="Symbol" charset="2"/>
              <a:buChar char=""/>
            </a:pPr>
            <a:r>
              <a:rPr lang="fr-FR" sz="2000" b="0" strike="noStrike" spc="-1">
                <a:latin typeface="Arial"/>
              </a:rPr>
              <a:t>Quatrième niveau de plan</a:t>
            </a:r>
          </a:p>
          <a:p>
            <a:pPr marL="2160000" lvl="4" indent="-216000">
              <a:spcBef>
                <a:spcPts val="283"/>
              </a:spcBef>
              <a:buClr>
                <a:srgbClr val="000000"/>
              </a:buClr>
              <a:buSzPct val="45000"/>
              <a:buFont typeface="Wingdings" charset="2"/>
              <a:buChar char=""/>
            </a:pPr>
            <a:r>
              <a:rPr lang="fr-FR" sz="2000" b="0" strike="noStrike" spc="-1">
                <a:latin typeface="Arial"/>
              </a:rPr>
              <a:t>Cinquième niveau de plan</a:t>
            </a:r>
          </a:p>
          <a:p>
            <a:pPr marL="2592000" lvl="5" indent="-216000">
              <a:spcBef>
                <a:spcPts val="283"/>
              </a:spcBef>
              <a:buClr>
                <a:srgbClr val="000000"/>
              </a:buClr>
              <a:buSzPct val="45000"/>
              <a:buFont typeface="Wingdings" charset="2"/>
              <a:buChar char=""/>
            </a:pPr>
            <a:r>
              <a:rPr lang="fr-FR" sz="2000" b="0" strike="noStrike" spc="-1">
                <a:latin typeface="Arial"/>
              </a:rPr>
              <a:t>Sixième niveau de plan</a:t>
            </a:r>
          </a:p>
          <a:p>
            <a:pPr marL="3024000" lvl="6" indent="-216000">
              <a:spcBef>
                <a:spcPts val="283"/>
              </a:spcBef>
              <a:buClr>
                <a:srgbClr val="000000"/>
              </a:buClr>
              <a:buSzPct val="45000"/>
              <a:buFont typeface="Wingdings" charset="2"/>
              <a:buChar char=""/>
            </a:pPr>
            <a:r>
              <a:rPr lang="fr-FR" sz="2000" b="0" strike="noStrike" spc="-1">
                <a:latin typeface="Arial"/>
              </a:rPr>
              <a:t>Septième niveau de plan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 name="PlaceHolder 1"/>
          <p:cNvSpPr>
            <a:spLocks noGrp="1"/>
          </p:cNvSpPr>
          <p:nvPr>
            <p:ph type="title"/>
          </p:nvPr>
        </p:nvSpPr>
        <p:spPr>
          <a:xfrm>
            <a:off x="377640" y="426240"/>
            <a:ext cx="6803280" cy="1784880"/>
          </a:xfrm>
          <a:prstGeom prst="rect">
            <a:avLst/>
          </a:prstGeom>
        </p:spPr>
        <p:txBody>
          <a:bodyPr lIns="0" tIns="0" rIns="0" bIns="0" anchor="ctr">
            <a:noAutofit/>
          </a:bodyPr>
          <a:lstStyle/>
          <a:p>
            <a:pPr algn="ctr"/>
            <a:r>
              <a:rPr lang="fr-FR" sz="4400" b="0" strike="noStrike" spc="-1">
                <a:latin typeface="Arial"/>
              </a:rPr>
              <a:t>Cliquez pour éditer le format du texte-titre</a:t>
            </a:r>
          </a:p>
        </p:txBody>
      </p:sp>
      <p:sp>
        <p:nvSpPr>
          <p:cNvPr id="39" name="PlaceHolder 2"/>
          <p:cNvSpPr>
            <a:spLocks noGrp="1"/>
          </p:cNvSpPr>
          <p:nvPr>
            <p:ph type="body"/>
          </p:nvPr>
        </p:nvSpPr>
        <p:spPr>
          <a:xfrm>
            <a:off x="377640" y="2501640"/>
            <a:ext cx="6803280" cy="620064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fr-FR" sz="3200" b="0" strike="noStrike" spc="-1">
                <a:latin typeface="Arial"/>
              </a:rPr>
              <a:t>Cliquez pour éditer le format du plan de texte</a:t>
            </a:r>
          </a:p>
          <a:p>
            <a:pPr marL="864000" lvl="1" indent="-324000">
              <a:spcBef>
                <a:spcPts val="1134"/>
              </a:spcBef>
              <a:buClr>
                <a:srgbClr val="000000"/>
              </a:buClr>
              <a:buSzPct val="75000"/>
              <a:buFont typeface="Symbol" charset="2"/>
              <a:buChar char=""/>
            </a:pPr>
            <a:r>
              <a:rPr lang="fr-FR" sz="2800" b="0" strike="noStrike" spc="-1">
                <a:latin typeface="Arial"/>
              </a:rPr>
              <a:t>Second niveau de plan</a:t>
            </a:r>
          </a:p>
          <a:p>
            <a:pPr marL="1296000" lvl="2" indent="-288000">
              <a:spcBef>
                <a:spcPts val="850"/>
              </a:spcBef>
              <a:buClr>
                <a:srgbClr val="000000"/>
              </a:buClr>
              <a:buSzPct val="45000"/>
              <a:buFont typeface="Wingdings" charset="2"/>
              <a:buChar char=""/>
            </a:pPr>
            <a:r>
              <a:rPr lang="fr-FR" sz="2400" b="0" strike="noStrike" spc="-1">
                <a:latin typeface="Arial"/>
              </a:rPr>
              <a:t>Troisième niveau de plan</a:t>
            </a:r>
          </a:p>
          <a:p>
            <a:pPr marL="1728000" lvl="3" indent="-216000">
              <a:spcBef>
                <a:spcPts val="567"/>
              </a:spcBef>
              <a:buClr>
                <a:srgbClr val="000000"/>
              </a:buClr>
              <a:buSzPct val="75000"/>
              <a:buFont typeface="Symbol" charset="2"/>
              <a:buChar char=""/>
            </a:pPr>
            <a:r>
              <a:rPr lang="fr-FR" sz="2000" b="0" strike="noStrike" spc="-1">
                <a:latin typeface="Arial"/>
              </a:rPr>
              <a:t>Quatrième niveau de plan</a:t>
            </a:r>
          </a:p>
          <a:p>
            <a:pPr marL="2160000" lvl="4" indent="-216000">
              <a:spcBef>
                <a:spcPts val="283"/>
              </a:spcBef>
              <a:buClr>
                <a:srgbClr val="000000"/>
              </a:buClr>
              <a:buSzPct val="45000"/>
              <a:buFont typeface="Wingdings" charset="2"/>
              <a:buChar char=""/>
            </a:pPr>
            <a:r>
              <a:rPr lang="fr-FR" sz="2000" b="0" strike="noStrike" spc="-1">
                <a:latin typeface="Arial"/>
              </a:rPr>
              <a:t>Cinquième niveau de plan</a:t>
            </a:r>
          </a:p>
          <a:p>
            <a:pPr marL="2592000" lvl="5" indent="-216000">
              <a:spcBef>
                <a:spcPts val="283"/>
              </a:spcBef>
              <a:buClr>
                <a:srgbClr val="000000"/>
              </a:buClr>
              <a:buSzPct val="45000"/>
              <a:buFont typeface="Wingdings" charset="2"/>
              <a:buChar char=""/>
            </a:pPr>
            <a:r>
              <a:rPr lang="fr-FR" sz="2000" b="0" strike="noStrike" spc="-1">
                <a:latin typeface="Arial"/>
              </a:rPr>
              <a:t>Sixième niveau de plan</a:t>
            </a:r>
          </a:p>
          <a:p>
            <a:pPr marL="3024000" lvl="6" indent="-216000">
              <a:spcBef>
                <a:spcPts val="283"/>
              </a:spcBef>
              <a:buClr>
                <a:srgbClr val="000000"/>
              </a:buClr>
              <a:buSzPct val="45000"/>
              <a:buFont typeface="Wingdings" charset="2"/>
              <a:buChar char=""/>
            </a:pPr>
            <a:r>
              <a:rPr lang="fr-FR" sz="2000" b="0" strike="noStrike" spc="-1">
                <a:latin typeface="Arial"/>
              </a:rPr>
              <a:t>Septième niveau de plan</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13.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3.xml"/><Relationship Id="rId5" Type="http://schemas.openxmlformats.org/officeDocument/2006/relationships/image" Target="../media/image3.jpe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3.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 Id="rId5" Type="http://schemas.openxmlformats.org/officeDocument/2006/relationships/image" Target="../media/image3.jpe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2.png"/><Relationship Id="rId1" Type="http://schemas.openxmlformats.org/officeDocument/2006/relationships/slideLayout" Target="../slideLayouts/slideLayout13.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3.png"/><Relationship Id="rId1" Type="http://schemas.openxmlformats.org/officeDocument/2006/relationships/slideLayout" Target="../slideLayouts/slideLayout13.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hyperlink" Target="mailto:support.fonds-europeens@ctguyane.fr"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3.xm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CustomShape 1"/>
          <p:cNvSpPr/>
          <p:nvPr/>
        </p:nvSpPr>
        <p:spPr>
          <a:xfrm>
            <a:off x="395640" y="1356840"/>
            <a:ext cx="6834960" cy="1551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fr-FR" sz="3600" b="1" strike="noStrike" spc="-1">
                <a:solidFill>
                  <a:srgbClr val="5B9BD5"/>
                </a:solidFill>
                <a:latin typeface="Calibri"/>
                <a:ea typeface="DejaVu Sans"/>
              </a:rPr>
              <a:t>E-Synergie</a:t>
            </a:r>
            <a:endParaRPr lang="fr-FR" sz="3600" b="0" strike="noStrike" spc="-1">
              <a:latin typeface="Arial"/>
            </a:endParaRPr>
          </a:p>
          <a:p>
            <a:pPr algn="ctr">
              <a:lnSpc>
                <a:spcPct val="100000"/>
              </a:lnSpc>
            </a:pPr>
            <a:r>
              <a:rPr lang="fr-FR" sz="2800" b="1" strike="noStrike" spc="-1">
                <a:solidFill>
                  <a:srgbClr val="5B9BD5"/>
                </a:solidFill>
                <a:latin typeface="Calibri"/>
                <a:ea typeface="DejaVu Sans"/>
              </a:rPr>
              <a:t>Création de compte</a:t>
            </a:r>
            <a:endParaRPr lang="fr-FR" sz="2800" b="0" strike="noStrike" spc="-1">
              <a:latin typeface="Arial"/>
            </a:endParaRPr>
          </a:p>
          <a:p>
            <a:pPr algn="ctr">
              <a:lnSpc>
                <a:spcPct val="100000"/>
              </a:lnSpc>
            </a:pPr>
            <a:r>
              <a:rPr lang="fr-FR" sz="1600" b="0" strike="noStrike" spc="-1">
                <a:solidFill>
                  <a:srgbClr val="5B9BD5"/>
                </a:solidFill>
                <a:latin typeface="Calibri"/>
                <a:ea typeface="DejaVu Sans"/>
              </a:rPr>
              <a:t>Programme national FEAMPA GUYANE 2021-2027 </a:t>
            </a:r>
            <a:endParaRPr lang="fr-FR" sz="1600" b="0" strike="noStrike" spc="-1">
              <a:latin typeface="Arial"/>
            </a:endParaRPr>
          </a:p>
          <a:p>
            <a:pPr algn="ctr">
              <a:lnSpc>
                <a:spcPct val="100000"/>
              </a:lnSpc>
            </a:pPr>
            <a:endParaRPr lang="fr-FR" sz="1600" b="0" strike="noStrike" spc="-1">
              <a:latin typeface="Arial"/>
            </a:endParaRPr>
          </a:p>
        </p:txBody>
      </p:sp>
      <p:sp>
        <p:nvSpPr>
          <p:cNvPr id="77" name="CustomShape 2"/>
          <p:cNvSpPr/>
          <p:nvPr/>
        </p:nvSpPr>
        <p:spPr>
          <a:xfrm>
            <a:off x="374760" y="3356280"/>
            <a:ext cx="6808680" cy="4776840"/>
          </a:xfrm>
          <a:prstGeom prst="rect">
            <a:avLst/>
          </a:prstGeom>
          <a:noFill/>
          <a:ln w="19080">
            <a:solidFill>
              <a:srgbClr val="3D7383"/>
            </a:solidFill>
            <a:round/>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1100" b="1" u="sng" strike="noStrike" spc="-1" dirty="0">
                <a:solidFill>
                  <a:srgbClr val="000000"/>
                </a:solidFill>
                <a:uFillTx/>
                <a:latin typeface="Calibri"/>
                <a:ea typeface="DejaVu Sans"/>
              </a:rPr>
              <a:t>Préambule</a:t>
            </a:r>
            <a:r>
              <a:rPr lang="fr-FR" sz="1100" b="0" strike="noStrike" spc="-1" dirty="0">
                <a:solidFill>
                  <a:srgbClr val="000000"/>
                </a:solidFill>
                <a:latin typeface="Calibri"/>
                <a:ea typeface="DejaVu Sans"/>
              </a:rPr>
              <a:t> :</a:t>
            </a:r>
            <a:endParaRPr lang="fr-FR" sz="1100" b="0" strike="noStrike" spc="-1" dirty="0">
              <a:latin typeface="Arial"/>
            </a:endParaRPr>
          </a:p>
          <a:p>
            <a:pPr>
              <a:lnSpc>
                <a:spcPct val="100000"/>
              </a:lnSpc>
            </a:pPr>
            <a:endParaRPr lang="fr-FR" sz="1100" b="0" strike="noStrike" spc="-1" dirty="0">
              <a:latin typeface="Arial"/>
            </a:endParaRPr>
          </a:p>
          <a:p>
            <a:pPr>
              <a:lnSpc>
                <a:spcPct val="100000"/>
              </a:lnSpc>
            </a:pPr>
            <a:r>
              <a:rPr lang="fr-FR" sz="1100" b="0" strike="noStrike" spc="-1" dirty="0">
                <a:solidFill>
                  <a:srgbClr val="000000"/>
                </a:solidFill>
                <a:latin typeface="Calibri"/>
                <a:ea typeface="DejaVu Sans"/>
              </a:rPr>
              <a:t>Dans le cadre du FEAMPA, le portail e-Synergie est la plateforme de dépôt en ligne des demandes de subvention au titre du Programme national FEAMPA 21-27. Il sera également ouvert pour le dépôt des demandes de paiement.</a:t>
            </a:r>
            <a:endParaRPr lang="fr-FR" sz="1100" b="0" strike="noStrike" spc="-1" dirty="0">
              <a:latin typeface="Arial"/>
            </a:endParaRPr>
          </a:p>
          <a:p>
            <a:pPr>
              <a:lnSpc>
                <a:spcPct val="100000"/>
              </a:lnSpc>
            </a:pPr>
            <a:endParaRPr lang="fr-FR" sz="1100" b="0" strike="noStrike" spc="-1" dirty="0">
              <a:latin typeface="Arial"/>
            </a:endParaRPr>
          </a:p>
          <a:p>
            <a:pPr>
              <a:lnSpc>
                <a:spcPct val="100000"/>
              </a:lnSpc>
            </a:pPr>
            <a:r>
              <a:rPr lang="fr-FR" sz="1100" b="1" u="sng" strike="noStrike" spc="-1" dirty="0">
                <a:solidFill>
                  <a:srgbClr val="000000"/>
                </a:solidFill>
                <a:uFillTx/>
                <a:latin typeface="Calibri"/>
                <a:ea typeface="DejaVu Sans"/>
              </a:rPr>
              <a:t>Mode opératoire </a:t>
            </a:r>
            <a:r>
              <a:rPr lang="fr-FR" sz="1100" b="1" strike="noStrike" spc="-1" dirty="0">
                <a:solidFill>
                  <a:srgbClr val="000000"/>
                </a:solidFill>
                <a:latin typeface="Calibri"/>
                <a:ea typeface="DejaVu Sans"/>
              </a:rPr>
              <a:t>: </a:t>
            </a:r>
            <a:endParaRPr lang="fr-FR" sz="1100" b="0" strike="noStrike" spc="-1" dirty="0">
              <a:latin typeface="Arial"/>
            </a:endParaRPr>
          </a:p>
          <a:p>
            <a:pPr>
              <a:lnSpc>
                <a:spcPct val="100000"/>
              </a:lnSpc>
            </a:pPr>
            <a:endParaRPr lang="fr-FR" sz="1100" b="0" strike="noStrike" spc="-1" dirty="0">
              <a:latin typeface="Arial"/>
            </a:endParaRPr>
          </a:p>
          <a:p>
            <a:pPr>
              <a:lnSpc>
                <a:spcPct val="100000"/>
              </a:lnSpc>
            </a:pPr>
            <a:r>
              <a:rPr lang="fr-FR" sz="1100" b="0" strike="noStrike" spc="-1" dirty="0">
                <a:solidFill>
                  <a:srgbClr val="000000"/>
                </a:solidFill>
                <a:latin typeface="Calibri"/>
                <a:ea typeface="DejaVu Sans"/>
              </a:rPr>
              <a:t>Une fois connecté au portail e-Synergie, vous allez pouvoir, depuis votre tableau de bord, créer une demande de subvention ou de paiement, et ainsi renseigner l’intégralité des champs des 7 onglets successifs. </a:t>
            </a:r>
            <a:endParaRPr lang="fr-FR" sz="1100" b="0" strike="noStrike" spc="-1" dirty="0">
              <a:latin typeface="Arial"/>
            </a:endParaRPr>
          </a:p>
          <a:p>
            <a:pPr>
              <a:lnSpc>
                <a:spcPct val="100000"/>
              </a:lnSpc>
            </a:pPr>
            <a:r>
              <a:rPr lang="fr-FR" sz="1100" b="0" strike="noStrike" spc="-1" dirty="0">
                <a:solidFill>
                  <a:srgbClr val="000000"/>
                </a:solidFill>
                <a:latin typeface="Calibri"/>
                <a:ea typeface="DejaVu Sans"/>
              </a:rPr>
              <a:t>Dès lors que votre saisie sera complète, vous pourrez récupérer un fichier au format PDF contenant l’intégralité de votre saisie. Ce document vous permettra de conserver la trace exacte de votre saisie initiale. </a:t>
            </a:r>
            <a:endParaRPr lang="fr-FR" sz="1100" b="0" strike="noStrike" spc="-1" dirty="0">
              <a:latin typeface="Arial"/>
            </a:endParaRPr>
          </a:p>
          <a:p>
            <a:pPr>
              <a:lnSpc>
                <a:spcPct val="100000"/>
              </a:lnSpc>
            </a:pPr>
            <a:r>
              <a:rPr lang="fr-FR" sz="1100" b="0" strike="noStrike" spc="-1" dirty="0">
                <a:solidFill>
                  <a:srgbClr val="000000"/>
                </a:solidFill>
                <a:latin typeface="Calibri"/>
                <a:ea typeface="DejaVu Sans"/>
              </a:rPr>
              <a:t>Une fois tous les documents demandés joints, vous pourrez alors procéder à l’envoi en ligne de votre demande. </a:t>
            </a:r>
            <a:endParaRPr lang="fr-FR" sz="1100" b="0" strike="noStrike" spc="-1" dirty="0">
              <a:latin typeface="Arial"/>
            </a:endParaRPr>
          </a:p>
          <a:p>
            <a:pPr>
              <a:lnSpc>
                <a:spcPct val="100000"/>
              </a:lnSpc>
            </a:pPr>
            <a:endParaRPr lang="fr-FR" sz="1100" b="0" strike="noStrike" spc="-1" dirty="0">
              <a:latin typeface="Arial"/>
            </a:endParaRPr>
          </a:p>
          <a:p>
            <a:pPr>
              <a:lnSpc>
                <a:spcPct val="100000"/>
              </a:lnSpc>
            </a:pPr>
            <a:r>
              <a:rPr lang="fr-FR" sz="1100" b="1" u="sng" strike="noStrike" spc="-1" dirty="0">
                <a:solidFill>
                  <a:srgbClr val="000000"/>
                </a:solidFill>
                <a:uFillTx/>
                <a:latin typeface="Calibri"/>
                <a:ea typeface="DejaVu Sans"/>
              </a:rPr>
              <a:t>Remarques </a:t>
            </a:r>
            <a:r>
              <a:rPr lang="fr-FR" sz="1100" b="1" strike="noStrike" spc="-1" dirty="0">
                <a:solidFill>
                  <a:srgbClr val="000000"/>
                </a:solidFill>
                <a:latin typeface="Calibri"/>
                <a:ea typeface="DejaVu Sans"/>
              </a:rPr>
              <a:t>: </a:t>
            </a:r>
            <a:endParaRPr lang="fr-FR" sz="1100" b="0" strike="noStrike" spc="-1" dirty="0">
              <a:latin typeface="Arial"/>
            </a:endParaRPr>
          </a:p>
          <a:p>
            <a:pPr>
              <a:lnSpc>
                <a:spcPct val="100000"/>
              </a:lnSpc>
            </a:pPr>
            <a:endParaRPr lang="fr-FR" sz="1100" b="0" strike="noStrike" spc="-1" dirty="0">
              <a:latin typeface="Arial"/>
            </a:endParaRPr>
          </a:p>
          <a:p>
            <a:pPr>
              <a:lnSpc>
                <a:spcPct val="100000"/>
              </a:lnSpc>
            </a:pPr>
            <a:r>
              <a:rPr lang="fr-FR" sz="1100" b="0" strike="noStrike" spc="-1" dirty="0">
                <a:solidFill>
                  <a:srgbClr val="000000"/>
                </a:solidFill>
                <a:latin typeface="Calibri"/>
                <a:ea typeface="DejaVu Sans"/>
              </a:rPr>
              <a:t>Le symbole            situé à droite d’un champ est une aide à la saisie sur les champs concernés. </a:t>
            </a:r>
            <a:endParaRPr lang="fr-FR" sz="1100" b="0" strike="noStrike" spc="-1" dirty="0">
              <a:latin typeface="Arial"/>
            </a:endParaRPr>
          </a:p>
          <a:p>
            <a:pPr>
              <a:lnSpc>
                <a:spcPct val="100000"/>
              </a:lnSpc>
            </a:pPr>
            <a:r>
              <a:rPr lang="fr-FR" sz="1100" b="0" strike="noStrike" spc="-1" dirty="0">
                <a:solidFill>
                  <a:srgbClr val="000000"/>
                </a:solidFill>
                <a:latin typeface="Calibri"/>
                <a:ea typeface="DejaVu Sans"/>
              </a:rPr>
              <a:t>L’astérisque (</a:t>
            </a:r>
            <a:r>
              <a:rPr lang="fr-FR" sz="1100" b="1" strike="noStrike" spc="-1" dirty="0">
                <a:solidFill>
                  <a:srgbClr val="000000"/>
                </a:solidFill>
                <a:latin typeface="Calibri"/>
                <a:ea typeface="DejaVu Sans"/>
              </a:rPr>
              <a:t>*</a:t>
            </a:r>
            <a:r>
              <a:rPr lang="fr-FR" sz="1100" b="0" strike="noStrike" spc="-1" dirty="0">
                <a:solidFill>
                  <a:srgbClr val="000000"/>
                </a:solidFill>
                <a:latin typeface="Calibri"/>
                <a:ea typeface="DejaVu Sans"/>
              </a:rPr>
              <a:t>) indique que le champ est obligatoirement à renseigner . </a:t>
            </a:r>
            <a:endParaRPr lang="fr-FR" sz="1100" b="0" strike="noStrike" spc="-1" dirty="0">
              <a:latin typeface="Arial"/>
            </a:endParaRPr>
          </a:p>
          <a:p>
            <a:pPr>
              <a:lnSpc>
                <a:spcPct val="100000"/>
              </a:lnSpc>
            </a:pPr>
            <a:r>
              <a:rPr lang="fr-FR" sz="1100" b="0" strike="noStrike" spc="-1" dirty="0">
                <a:solidFill>
                  <a:srgbClr val="000000"/>
                </a:solidFill>
                <a:latin typeface="Calibri"/>
                <a:ea typeface="DejaVu Sans"/>
              </a:rPr>
              <a:t>Les </a:t>
            </a:r>
            <a:r>
              <a:rPr lang="fr-FR" sz="1100" b="1" i="1" u="sng" strike="noStrike" spc="-1" dirty="0">
                <a:solidFill>
                  <a:srgbClr val="808080"/>
                </a:solidFill>
                <a:uFillTx/>
                <a:latin typeface="Calibri"/>
                <a:ea typeface="DejaVu Sans"/>
              </a:rPr>
              <a:t>champs grisés </a:t>
            </a:r>
            <a:r>
              <a:rPr lang="fr-FR" sz="1100" b="0" strike="noStrike" spc="-1" dirty="0">
                <a:solidFill>
                  <a:srgbClr val="000000"/>
                </a:solidFill>
                <a:latin typeface="Calibri"/>
                <a:ea typeface="DejaVu Sans"/>
              </a:rPr>
              <a:t>ne sont pas saisissables ou sont remplis automatiquement ; </a:t>
            </a:r>
            <a:endParaRPr lang="fr-FR" sz="1100" b="0" strike="noStrike" spc="-1" dirty="0">
              <a:latin typeface="Arial"/>
            </a:endParaRPr>
          </a:p>
          <a:p>
            <a:pPr>
              <a:lnSpc>
                <a:spcPct val="100000"/>
              </a:lnSpc>
            </a:pPr>
            <a:r>
              <a:rPr lang="fr-FR" sz="1100" b="0" strike="noStrike" spc="-1" dirty="0">
                <a:solidFill>
                  <a:srgbClr val="000000"/>
                </a:solidFill>
                <a:latin typeface="Calibri"/>
                <a:ea typeface="DejaVu Sans"/>
              </a:rPr>
              <a:t>Vous pourrez enregistrer votre saisie à tout moment, même si celle-ci n’est pas complète. Lorsque vous désirerez arrêter votre saisie, un message vous rappellera automatiquement de sauvegarder ou pas. Votre document sera alors stocké dans les brouillons. Ceci signifie que vous n’êtes pas tenu de créer votre demande de subvention d’une seule traite. </a:t>
            </a:r>
            <a:endParaRPr lang="fr-FR" sz="1100" b="0" strike="noStrike" spc="-1" dirty="0">
              <a:latin typeface="Arial"/>
            </a:endParaRPr>
          </a:p>
          <a:p>
            <a:pPr>
              <a:lnSpc>
                <a:spcPct val="100000"/>
              </a:lnSpc>
            </a:pPr>
            <a:r>
              <a:rPr lang="fr-FR" sz="1100" b="0" strike="noStrike" spc="-1" dirty="0">
                <a:solidFill>
                  <a:srgbClr val="000000"/>
                </a:solidFill>
                <a:latin typeface="Calibri"/>
                <a:ea typeface="DejaVu Sans"/>
              </a:rPr>
              <a:t>A tout moment, vous pourrez revenir en arrière non seulement pour modifier, mais éventuellement pour supprimer votre demande et vous pourrez exporter votre saisie au format PDF. </a:t>
            </a:r>
            <a:endParaRPr lang="fr-FR" sz="1100" b="0" strike="noStrike" spc="-1" dirty="0">
              <a:latin typeface="Arial"/>
            </a:endParaRPr>
          </a:p>
          <a:p>
            <a:pPr>
              <a:lnSpc>
                <a:spcPct val="100000"/>
              </a:lnSpc>
            </a:pPr>
            <a:endParaRPr lang="fr-FR" sz="1100" b="0" strike="noStrike" spc="-1" dirty="0">
              <a:latin typeface="Arial"/>
            </a:endParaRPr>
          </a:p>
          <a:p>
            <a:pPr>
              <a:lnSpc>
                <a:spcPct val="100000"/>
              </a:lnSpc>
            </a:pPr>
            <a:r>
              <a:rPr lang="fr-FR" sz="1100" b="0" strike="noStrike" spc="-1" dirty="0">
                <a:solidFill>
                  <a:srgbClr val="000000"/>
                </a:solidFill>
                <a:latin typeface="Calibri"/>
                <a:ea typeface="DejaVu Sans"/>
              </a:rPr>
              <a:t>Une fois la décision d’attribution de l’aide signée, le portail e-Synergie permet également le dépôt et le suivi des demandes de paiement. Avec les mêmes identifiants de connexion, vous pouvez soumettre et suivre l’avancée de tous vos dossiers.</a:t>
            </a:r>
            <a:endParaRPr lang="fr-FR" sz="1100" b="0" strike="noStrike" spc="-1" dirty="0">
              <a:latin typeface="Arial"/>
            </a:endParaRPr>
          </a:p>
        </p:txBody>
      </p:sp>
      <p:pic>
        <p:nvPicPr>
          <p:cNvPr id="78" name="Image 13"/>
          <p:cNvPicPr/>
          <p:nvPr/>
        </p:nvPicPr>
        <p:blipFill>
          <a:blip r:embed="rId2"/>
          <a:stretch/>
        </p:blipFill>
        <p:spPr>
          <a:xfrm>
            <a:off x="1177433" y="5877317"/>
            <a:ext cx="207614" cy="227648"/>
          </a:xfrm>
          <a:prstGeom prst="rect">
            <a:avLst/>
          </a:prstGeom>
          <a:ln>
            <a:noFill/>
          </a:ln>
        </p:spPr>
      </p:pic>
      <p:sp>
        <p:nvSpPr>
          <p:cNvPr id="79" name="Line 3"/>
          <p:cNvSpPr/>
          <p:nvPr/>
        </p:nvSpPr>
        <p:spPr>
          <a:xfrm>
            <a:off x="302040" y="1340640"/>
            <a:ext cx="6882840" cy="0"/>
          </a:xfrm>
          <a:prstGeom prst="line">
            <a:avLst/>
          </a:prstGeom>
          <a:ln w="57240">
            <a:solidFill>
              <a:srgbClr val="5597D3"/>
            </a:solidFill>
            <a:round/>
          </a:ln>
        </p:spPr>
        <p:style>
          <a:lnRef idx="1">
            <a:schemeClr val="accent1"/>
          </a:lnRef>
          <a:fillRef idx="0">
            <a:schemeClr val="accent1"/>
          </a:fillRef>
          <a:effectRef idx="0">
            <a:schemeClr val="accent1"/>
          </a:effectRef>
          <a:fontRef idx="minor"/>
        </p:style>
      </p:sp>
      <p:sp>
        <p:nvSpPr>
          <p:cNvPr id="80" name="Line 4"/>
          <p:cNvSpPr/>
          <p:nvPr/>
        </p:nvSpPr>
        <p:spPr>
          <a:xfrm flipV="1">
            <a:off x="302040" y="2942280"/>
            <a:ext cx="6882840" cy="22680"/>
          </a:xfrm>
          <a:prstGeom prst="line">
            <a:avLst/>
          </a:prstGeom>
          <a:ln w="57240">
            <a:solidFill>
              <a:srgbClr val="5597D3"/>
            </a:solidFill>
            <a:round/>
          </a:ln>
        </p:spPr>
        <p:style>
          <a:lnRef idx="1">
            <a:schemeClr val="accent1"/>
          </a:lnRef>
          <a:fillRef idx="0">
            <a:schemeClr val="accent1"/>
          </a:fillRef>
          <a:effectRef idx="0">
            <a:schemeClr val="accent1"/>
          </a:effectRef>
          <a:fontRef idx="minor"/>
        </p:style>
      </p:sp>
      <p:sp>
        <p:nvSpPr>
          <p:cNvPr id="81" name="CustomShape 5"/>
          <p:cNvSpPr/>
          <p:nvPr/>
        </p:nvSpPr>
        <p:spPr>
          <a:xfrm>
            <a:off x="1834200" y="9909720"/>
            <a:ext cx="4387680" cy="567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fr-FR" sz="989" b="0" strike="noStrike" spc="-1">
                <a:solidFill>
                  <a:srgbClr val="8B8B8B"/>
                </a:solidFill>
                <a:latin typeface="Calibri"/>
                <a:ea typeface="DejaVu Sans"/>
              </a:rPr>
              <a:t> Programme National FEAMPA GUYANE 2021-2027</a:t>
            </a:r>
            <a:endParaRPr lang="fr-FR" sz="989" b="0" strike="noStrike" spc="-1">
              <a:latin typeface="Arial"/>
            </a:endParaRPr>
          </a:p>
        </p:txBody>
      </p:sp>
      <p:sp>
        <p:nvSpPr>
          <p:cNvPr id="82" name="CustomShape 6"/>
          <p:cNvSpPr/>
          <p:nvPr/>
        </p:nvSpPr>
        <p:spPr>
          <a:xfrm>
            <a:off x="5339160" y="9909720"/>
            <a:ext cx="1699560" cy="567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r">
              <a:lnSpc>
                <a:spcPct val="100000"/>
              </a:lnSpc>
            </a:pPr>
            <a:fld id="{AE1CD066-9A8F-4DD4-A1C6-E17ABF5A7799}" type="slidenum">
              <a:rPr lang="fr-FR" sz="989" b="0" strike="noStrike" spc="-1">
                <a:solidFill>
                  <a:srgbClr val="8B8B8B"/>
                </a:solidFill>
                <a:latin typeface="Calibri"/>
                <a:ea typeface="DejaVu Sans"/>
              </a:rPr>
              <a:t>1</a:t>
            </a:fld>
            <a:endParaRPr lang="fr-FR" sz="989" b="0" strike="noStrike" spc="-1">
              <a:latin typeface="Arial"/>
            </a:endParaRPr>
          </a:p>
        </p:txBody>
      </p:sp>
      <p:pic>
        <p:nvPicPr>
          <p:cNvPr id="83" name="Image 16"/>
          <p:cNvPicPr/>
          <p:nvPr/>
        </p:nvPicPr>
        <p:blipFill>
          <a:blip r:embed="rId3"/>
          <a:srcRect l="29073" t="51892" r="63195" b="39883"/>
          <a:stretch/>
        </p:blipFill>
        <p:spPr>
          <a:xfrm>
            <a:off x="5784840" y="230760"/>
            <a:ext cx="1398600" cy="928800"/>
          </a:xfrm>
          <a:prstGeom prst="rect">
            <a:avLst/>
          </a:prstGeom>
          <a:ln>
            <a:noFill/>
          </a:ln>
        </p:spPr>
      </p:pic>
      <p:pic>
        <p:nvPicPr>
          <p:cNvPr id="84" name="Image 1"/>
          <p:cNvPicPr/>
          <p:nvPr/>
        </p:nvPicPr>
        <p:blipFill>
          <a:blip r:embed="rId4"/>
          <a:stretch/>
        </p:blipFill>
        <p:spPr>
          <a:xfrm>
            <a:off x="360000" y="288000"/>
            <a:ext cx="1181160" cy="907200"/>
          </a:xfrm>
          <a:prstGeom prst="rect">
            <a:avLst/>
          </a:prstGeom>
          <a:ln w="9360">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CustomShape 1"/>
          <p:cNvSpPr/>
          <p:nvPr/>
        </p:nvSpPr>
        <p:spPr>
          <a:xfrm>
            <a:off x="122400" y="1357920"/>
            <a:ext cx="7313760" cy="5504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marL="343080" indent="-341640">
              <a:lnSpc>
                <a:spcPct val="100000"/>
              </a:lnSpc>
              <a:buClr>
                <a:srgbClr val="000000"/>
              </a:buClr>
              <a:buFont typeface="Calibri Light"/>
              <a:buAutoNum type="arabicPeriod"/>
            </a:pPr>
            <a:r>
              <a:rPr lang="fr-FR" sz="1600" b="1" u="sng" strike="noStrike" spc="-1">
                <a:solidFill>
                  <a:srgbClr val="000000"/>
                </a:solidFill>
                <a:uFillTx/>
                <a:latin typeface="Calibri"/>
                <a:ea typeface="DejaVu Sans"/>
              </a:rPr>
              <a:t>La demande de subvention </a:t>
            </a:r>
            <a:r>
              <a:rPr lang="fr-FR" sz="1600" b="1" strike="noStrike" spc="-1">
                <a:solidFill>
                  <a:srgbClr val="000000"/>
                </a:solidFill>
                <a:latin typeface="Calibri"/>
                <a:ea typeface="DejaVu Sans"/>
              </a:rPr>
              <a:t>:</a:t>
            </a:r>
            <a:endParaRPr lang="fr-FR" sz="1600" b="0" strike="noStrike" spc="-1">
              <a:latin typeface="Arial"/>
            </a:endParaRPr>
          </a:p>
          <a:p>
            <a:pPr marL="1257480" lvl="2" indent="-341640">
              <a:lnSpc>
                <a:spcPct val="100000"/>
              </a:lnSpc>
              <a:buClr>
                <a:srgbClr val="000000"/>
              </a:buClr>
              <a:buFont typeface="Calibri Light"/>
              <a:buAutoNum type="alphaLcPeriod"/>
            </a:pPr>
            <a:r>
              <a:rPr lang="fr-FR" sz="1400" b="0" u="sng" strike="noStrike" spc="-1">
                <a:solidFill>
                  <a:srgbClr val="000000"/>
                </a:solidFill>
                <a:uFillTx/>
                <a:latin typeface="Calibri"/>
                <a:ea typeface="DejaVu Sans"/>
              </a:rPr>
              <a:t>Connexion</a:t>
            </a:r>
            <a:r>
              <a:rPr lang="fr-FR" sz="1400" b="0" strike="noStrike" spc="-1">
                <a:solidFill>
                  <a:srgbClr val="000000"/>
                </a:solidFill>
                <a:latin typeface="Calibri"/>
                <a:ea typeface="DejaVu Sans"/>
              </a:rPr>
              <a:t> :</a:t>
            </a:r>
            <a:endParaRPr lang="fr-FR" sz="1400" b="0" strike="noStrike" spc="-1">
              <a:latin typeface="Arial"/>
            </a:endParaRPr>
          </a:p>
          <a:p>
            <a:pPr>
              <a:lnSpc>
                <a:spcPct val="100000"/>
              </a:lnSpc>
            </a:pPr>
            <a:endParaRPr lang="fr-FR" sz="1400" b="0" strike="noStrike" spc="-1">
              <a:latin typeface="Arial"/>
            </a:endParaRPr>
          </a:p>
          <a:p>
            <a:pPr>
              <a:lnSpc>
                <a:spcPct val="100000"/>
              </a:lnSpc>
            </a:pPr>
            <a:r>
              <a:rPr lang="fr-FR" sz="1200" b="0" i="1" u="sng" strike="noStrike" spc="-1">
                <a:solidFill>
                  <a:srgbClr val="000000"/>
                </a:solidFill>
                <a:uFillTx/>
                <a:latin typeface="Calibri"/>
                <a:ea typeface="DejaVu Sans"/>
              </a:rPr>
              <a:t>Adresses de connexion au portail E-Synergie </a:t>
            </a:r>
            <a:r>
              <a:rPr lang="fr-FR" sz="1200" b="0" strike="noStrike" spc="-1">
                <a:solidFill>
                  <a:srgbClr val="000000"/>
                </a:solidFill>
                <a:latin typeface="Calibri"/>
                <a:ea typeface="DejaVu Sans"/>
              </a:rPr>
              <a:t>:  https://synergie-europe.fr/e_synergie</a:t>
            </a:r>
            <a:endParaRPr lang="fr-FR" sz="1200" b="0" strike="noStrike" spc="-1">
              <a:latin typeface="Arial"/>
            </a:endParaRPr>
          </a:p>
          <a:p>
            <a:pPr>
              <a:lnSpc>
                <a:spcPct val="100000"/>
              </a:lnSpc>
            </a:pPr>
            <a:endParaRPr lang="fr-FR" sz="1200" b="0" strike="noStrike" spc="-1">
              <a:latin typeface="Arial"/>
            </a:endParaRPr>
          </a:p>
          <a:p>
            <a:pPr>
              <a:lnSpc>
                <a:spcPct val="100000"/>
              </a:lnSpc>
            </a:pPr>
            <a:r>
              <a:rPr lang="fr-FR" sz="1200" b="0" i="1" u="sng" strike="noStrike" spc="-1">
                <a:solidFill>
                  <a:srgbClr val="000000"/>
                </a:solidFill>
                <a:uFillTx/>
                <a:latin typeface="Calibri"/>
                <a:ea typeface="DejaVu Sans"/>
              </a:rPr>
              <a:t>Prérequis techniques </a:t>
            </a:r>
            <a:r>
              <a:rPr lang="fr-FR" sz="1200" b="0" strike="noStrike" spc="-1">
                <a:solidFill>
                  <a:srgbClr val="000000"/>
                </a:solidFill>
                <a:latin typeface="Calibri"/>
                <a:ea typeface="DejaVu Sans"/>
              </a:rPr>
              <a:t>: </a:t>
            </a:r>
            <a:endParaRPr lang="fr-FR" sz="1200" b="0" strike="noStrike" spc="-1">
              <a:latin typeface="Arial"/>
            </a:endParaRPr>
          </a:p>
          <a:p>
            <a:pPr>
              <a:lnSpc>
                <a:spcPct val="100000"/>
              </a:lnSpc>
            </a:pPr>
            <a:endParaRPr lang="fr-FR" sz="1200" b="0" strike="noStrike" spc="-1">
              <a:latin typeface="Arial"/>
            </a:endParaRPr>
          </a:p>
          <a:p>
            <a:pPr>
              <a:lnSpc>
                <a:spcPct val="100000"/>
              </a:lnSpc>
            </a:pPr>
            <a:r>
              <a:rPr lang="fr-FR" sz="1200" b="0" strike="noStrike" spc="-1">
                <a:solidFill>
                  <a:srgbClr val="000000"/>
                </a:solidFill>
                <a:latin typeface="Calibri"/>
                <a:ea typeface="DejaVu Sans"/>
              </a:rPr>
              <a:t>Disposer d’au moins un navigateur internet suivant sur votre ordinateur : </a:t>
            </a:r>
            <a:endParaRPr lang="fr-FR" sz="1200" b="0" strike="noStrike" spc="-1">
              <a:latin typeface="Arial"/>
            </a:endParaRPr>
          </a:p>
          <a:p>
            <a:pPr>
              <a:lnSpc>
                <a:spcPct val="100000"/>
              </a:lnSpc>
            </a:pPr>
            <a:endParaRPr lang="fr-FR" sz="1200" b="0" strike="noStrike" spc="-1">
              <a:latin typeface="Arial"/>
            </a:endParaRPr>
          </a:p>
          <a:p>
            <a:pPr marL="171360" indent="-169920">
              <a:lnSpc>
                <a:spcPct val="100000"/>
              </a:lnSpc>
              <a:buClr>
                <a:srgbClr val="000000"/>
              </a:buClr>
              <a:buFont typeface="Arial"/>
              <a:buChar char="•"/>
            </a:pPr>
            <a:r>
              <a:rPr lang="fr-FR" sz="1200" b="0" strike="noStrike" spc="-1">
                <a:solidFill>
                  <a:srgbClr val="000000"/>
                </a:solidFill>
                <a:latin typeface="Calibri"/>
                <a:ea typeface="DejaVu Sans"/>
              </a:rPr>
              <a:t>Mozilla Firefox : toutes versions à partir de la version 38 </a:t>
            </a:r>
            <a:endParaRPr lang="fr-FR" sz="1200" b="0" strike="noStrike" spc="-1">
              <a:latin typeface="Arial"/>
            </a:endParaRPr>
          </a:p>
          <a:p>
            <a:pPr marL="171360" indent="-169920">
              <a:lnSpc>
                <a:spcPct val="100000"/>
              </a:lnSpc>
              <a:buClr>
                <a:srgbClr val="000000"/>
              </a:buClr>
              <a:buFont typeface="Arial"/>
              <a:buChar char="•"/>
            </a:pPr>
            <a:r>
              <a:rPr lang="fr-FR" sz="1200" b="0" strike="noStrike" spc="-1">
                <a:solidFill>
                  <a:srgbClr val="000000"/>
                </a:solidFill>
                <a:latin typeface="Calibri"/>
                <a:ea typeface="DejaVu Sans"/>
              </a:rPr>
              <a:t>Google Chrome : toutes versions à partir de la version 43</a:t>
            </a:r>
            <a:endParaRPr lang="fr-FR" sz="1200" b="0" strike="noStrike" spc="-1">
              <a:latin typeface="Arial"/>
            </a:endParaRPr>
          </a:p>
          <a:p>
            <a:pPr marL="171360" indent="-169920">
              <a:lnSpc>
                <a:spcPct val="100000"/>
              </a:lnSpc>
              <a:buClr>
                <a:srgbClr val="000000"/>
              </a:buClr>
              <a:buFont typeface="Arial"/>
              <a:buChar char="•"/>
            </a:pPr>
            <a:r>
              <a:rPr lang="fr-FR" sz="1200" b="0" strike="noStrike" spc="-1">
                <a:solidFill>
                  <a:srgbClr val="000000"/>
                </a:solidFill>
                <a:latin typeface="Calibri"/>
                <a:ea typeface="DejaVu Sans"/>
              </a:rPr>
              <a:t>Apple Safari : toutes versions à partir de la version 7</a:t>
            </a:r>
            <a:endParaRPr lang="fr-FR" sz="1200" b="0" strike="noStrike" spc="-1">
              <a:latin typeface="Arial"/>
            </a:endParaRPr>
          </a:p>
          <a:p>
            <a:pPr>
              <a:lnSpc>
                <a:spcPct val="100000"/>
              </a:lnSpc>
            </a:pPr>
            <a:endParaRPr lang="fr-FR" sz="1200" b="0" strike="noStrike" spc="-1">
              <a:latin typeface="Arial"/>
            </a:endParaRPr>
          </a:p>
          <a:p>
            <a:pPr>
              <a:lnSpc>
                <a:spcPct val="100000"/>
              </a:lnSpc>
            </a:pPr>
            <a:r>
              <a:rPr lang="fr-FR" sz="1200" b="0" strike="noStrike" spc="-1">
                <a:solidFill>
                  <a:srgbClr val="000000"/>
                </a:solidFill>
                <a:latin typeface="Calibri"/>
                <a:ea typeface="DejaVu Sans"/>
              </a:rPr>
              <a:t>Ne pas utiliser Internet Explorer </a:t>
            </a:r>
            <a:endParaRPr lang="fr-FR" sz="1200" b="0" strike="noStrike" spc="-1">
              <a:latin typeface="Arial"/>
            </a:endParaRPr>
          </a:p>
          <a:p>
            <a:pPr>
              <a:lnSpc>
                <a:spcPct val="100000"/>
              </a:lnSpc>
            </a:pPr>
            <a:r>
              <a:rPr lang="fr-FR" sz="1200" b="0" strike="noStrike" spc="-1">
                <a:solidFill>
                  <a:srgbClr val="000000"/>
                </a:solidFill>
                <a:latin typeface="Calibri"/>
                <a:ea typeface="DejaVu Sans"/>
              </a:rPr>
              <a:t>Disposer d’une adresse mail valide pour activer votre compte e-Synergie et recevoir vos alertes, et d’un outil permettant de numériser des documents.  </a:t>
            </a:r>
            <a:endParaRPr lang="fr-FR" sz="1200" b="0" strike="noStrike" spc="-1">
              <a:latin typeface="Arial"/>
            </a:endParaRPr>
          </a:p>
          <a:p>
            <a:pPr>
              <a:lnSpc>
                <a:spcPct val="100000"/>
              </a:lnSpc>
            </a:pPr>
            <a:endParaRPr lang="fr-FR" sz="1200" b="0" strike="noStrike" spc="-1">
              <a:latin typeface="Arial"/>
            </a:endParaRPr>
          </a:p>
          <a:p>
            <a:pPr>
              <a:lnSpc>
                <a:spcPct val="100000"/>
              </a:lnSpc>
            </a:pPr>
            <a:r>
              <a:rPr lang="fr-FR" sz="1200" b="0" strike="noStrike" spc="-1">
                <a:solidFill>
                  <a:srgbClr val="000000"/>
                </a:solidFill>
                <a:latin typeface="Calibri"/>
                <a:ea typeface="DejaVu Sans"/>
              </a:rPr>
              <a:t>Conditions préalables d’établissement d’une demande de subvention sur e-Synergie :</a:t>
            </a:r>
            <a:endParaRPr lang="fr-FR" sz="1200" b="0" strike="noStrike" spc="-1">
              <a:latin typeface="Arial"/>
            </a:endParaRPr>
          </a:p>
          <a:p>
            <a:pPr>
              <a:lnSpc>
                <a:spcPct val="100000"/>
              </a:lnSpc>
            </a:pPr>
            <a:r>
              <a:rPr lang="fr-FR" sz="1200" b="0" strike="noStrike" spc="-1">
                <a:solidFill>
                  <a:srgbClr val="000000"/>
                </a:solidFill>
                <a:latin typeface="Calibri"/>
                <a:ea typeface="DejaVu Sans"/>
              </a:rPr>
              <a:t>Afin de déposer une demande de subvention en ligne, il est nécessaire : </a:t>
            </a:r>
            <a:endParaRPr lang="fr-FR" sz="1200" b="0" strike="noStrike" spc="-1">
              <a:latin typeface="Arial"/>
            </a:endParaRPr>
          </a:p>
          <a:p>
            <a:pPr marL="171360" indent="-169920">
              <a:lnSpc>
                <a:spcPct val="100000"/>
              </a:lnSpc>
              <a:buClr>
                <a:srgbClr val="000000"/>
              </a:buClr>
              <a:buFont typeface="Arial"/>
              <a:buChar char="•"/>
            </a:pPr>
            <a:r>
              <a:rPr lang="fr-FR" sz="1200" b="0" strike="noStrike" spc="-1">
                <a:solidFill>
                  <a:srgbClr val="000000"/>
                </a:solidFill>
                <a:latin typeface="Calibri"/>
                <a:ea typeface="DejaVu Sans"/>
              </a:rPr>
              <a:t>Que l’organisme dispose d’un compte sur e-Synergie </a:t>
            </a:r>
            <a:endParaRPr lang="fr-FR" sz="1200" b="0" strike="noStrike" spc="-1">
              <a:latin typeface="Arial"/>
            </a:endParaRPr>
          </a:p>
          <a:p>
            <a:pPr marL="171360" indent="-169920">
              <a:lnSpc>
                <a:spcPct val="100000"/>
              </a:lnSpc>
              <a:buClr>
                <a:srgbClr val="000000"/>
              </a:buClr>
              <a:buFont typeface="Arial"/>
              <a:buChar char="•"/>
            </a:pPr>
            <a:r>
              <a:rPr lang="fr-FR" sz="1200" b="0" strike="noStrike" spc="-1">
                <a:solidFill>
                  <a:srgbClr val="000000"/>
                </a:solidFill>
                <a:latin typeface="Calibri"/>
                <a:ea typeface="DejaVu Sans"/>
              </a:rPr>
              <a:t>Que l’agent souhaitant se connecter dispose d’un accès utilisateur personnel sur le compte de l’organisme</a:t>
            </a:r>
            <a:endParaRPr lang="fr-FR" sz="1200" b="0" strike="noStrike" spc="-1">
              <a:latin typeface="Arial"/>
            </a:endParaRPr>
          </a:p>
          <a:p>
            <a:pPr>
              <a:lnSpc>
                <a:spcPct val="100000"/>
              </a:lnSpc>
            </a:pPr>
            <a:endParaRPr lang="fr-FR" sz="1200" b="0" strike="noStrike" spc="-1">
              <a:latin typeface="Arial"/>
            </a:endParaRPr>
          </a:p>
          <a:p>
            <a:pPr>
              <a:lnSpc>
                <a:spcPct val="100000"/>
              </a:lnSpc>
            </a:pPr>
            <a:r>
              <a:rPr lang="fr-FR" sz="1200" b="0" strike="noStrike" spc="-1">
                <a:solidFill>
                  <a:srgbClr val="000000"/>
                </a:solidFill>
                <a:latin typeface="Calibri"/>
                <a:ea typeface="DejaVu Sans"/>
              </a:rPr>
              <a:t>Si vous possédez déjà un compte, vous pouvez alors accéder immédiatement au portail.</a:t>
            </a:r>
            <a:endParaRPr lang="fr-FR" sz="1200" b="0" strike="noStrike" spc="-1">
              <a:latin typeface="Arial"/>
            </a:endParaRPr>
          </a:p>
          <a:p>
            <a:pPr>
              <a:lnSpc>
                <a:spcPct val="100000"/>
              </a:lnSpc>
            </a:pPr>
            <a:endParaRPr lang="fr-FR" sz="1200" b="0" strike="noStrike" spc="-1">
              <a:latin typeface="Arial"/>
            </a:endParaRPr>
          </a:p>
          <a:p>
            <a:pPr>
              <a:lnSpc>
                <a:spcPct val="100000"/>
              </a:lnSpc>
            </a:pPr>
            <a:r>
              <a:rPr lang="fr-FR" sz="1200" b="0" i="1" u="sng" strike="noStrike" spc="-1">
                <a:solidFill>
                  <a:srgbClr val="000000"/>
                </a:solidFill>
                <a:uFillTx/>
                <a:latin typeface="Calibri"/>
                <a:ea typeface="DejaVu Sans"/>
              </a:rPr>
              <a:t>Modalités de création du compte de l’organisme :</a:t>
            </a:r>
            <a:endParaRPr lang="fr-FR" sz="1200" b="0" strike="noStrike" spc="-1">
              <a:latin typeface="Arial"/>
            </a:endParaRPr>
          </a:p>
          <a:p>
            <a:pPr>
              <a:lnSpc>
                <a:spcPct val="100000"/>
              </a:lnSpc>
            </a:pPr>
            <a:endParaRPr lang="fr-FR" sz="1200" b="0" strike="noStrike" spc="-1">
              <a:latin typeface="Arial"/>
            </a:endParaRPr>
          </a:p>
          <a:p>
            <a:pPr marL="228600" indent="-227160">
              <a:lnSpc>
                <a:spcPct val="100000"/>
              </a:lnSpc>
              <a:buClr>
                <a:srgbClr val="000000"/>
              </a:buClr>
              <a:buFont typeface="Arial"/>
              <a:buAutoNum type="arabicPeriod"/>
            </a:pPr>
            <a:r>
              <a:rPr lang="fr-FR" sz="1200" b="0" strike="noStrike" spc="-1">
                <a:solidFill>
                  <a:srgbClr val="000000"/>
                </a:solidFill>
                <a:latin typeface="Calibri"/>
                <a:ea typeface="DejaVu Sans"/>
              </a:rPr>
              <a:t>Sélectionnez le type organisation que vous représentez : association, entreprise ou entité publique, ou particulier </a:t>
            </a:r>
            <a:r>
              <a:rPr lang="fr-FR" sz="1200" b="1" strike="noStrike" spc="-1">
                <a:solidFill>
                  <a:srgbClr val="FF0000"/>
                </a:solidFill>
                <a:latin typeface="Calibri"/>
                <a:ea typeface="DejaVu Sans"/>
              </a:rPr>
              <a:t>(Attention : les entrepreneurs individuels devront s’inscrire en tant que « Entreprise » voir à la fin du document).</a:t>
            </a:r>
            <a:endParaRPr lang="fr-FR" sz="1200" b="0" strike="noStrike" spc="-1">
              <a:latin typeface="Arial"/>
            </a:endParaRPr>
          </a:p>
        </p:txBody>
      </p:sp>
      <p:pic>
        <p:nvPicPr>
          <p:cNvPr id="86" name="Image 8"/>
          <p:cNvPicPr/>
          <p:nvPr/>
        </p:nvPicPr>
        <p:blipFill>
          <a:blip r:embed="rId2"/>
          <a:stretch/>
        </p:blipFill>
        <p:spPr>
          <a:xfrm>
            <a:off x="542160" y="6989760"/>
            <a:ext cx="6294600" cy="1583280"/>
          </a:xfrm>
          <a:prstGeom prst="rect">
            <a:avLst/>
          </a:prstGeom>
          <a:ln>
            <a:noFill/>
          </a:ln>
        </p:spPr>
      </p:pic>
      <p:sp>
        <p:nvSpPr>
          <p:cNvPr id="87" name="CustomShape 2"/>
          <p:cNvSpPr/>
          <p:nvPr/>
        </p:nvSpPr>
        <p:spPr>
          <a:xfrm>
            <a:off x="337680" y="8828640"/>
            <a:ext cx="6883200" cy="226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900" b="0" strike="noStrike" spc="-1">
                <a:solidFill>
                  <a:srgbClr val="000000"/>
                </a:solidFill>
                <a:latin typeface="Calibri"/>
                <a:ea typeface="DejaVu Sans"/>
              </a:rPr>
              <a:t>Remarque : Cet écran vous permettra par la suite de réinitialiser votre mot de passe en cas d’oubli en cliquant sur  « </a:t>
            </a:r>
            <a:r>
              <a:rPr lang="fr-FR" sz="900" b="1" u="sng" strike="noStrike" spc="-1">
                <a:solidFill>
                  <a:srgbClr val="000000"/>
                </a:solidFill>
                <a:uFillTx/>
                <a:latin typeface="Calibri"/>
                <a:ea typeface="DejaVu Sans"/>
              </a:rPr>
              <a:t>Mot de passe oublié ? </a:t>
            </a:r>
            <a:r>
              <a:rPr lang="fr-FR" sz="900" b="0" strike="noStrike" spc="-1">
                <a:solidFill>
                  <a:srgbClr val="000000"/>
                </a:solidFill>
                <a:latin typeface="Calibri"/>
                <a:ea typeface="DejaVu Sans"/>
              </a:rPr>
              <a:t>».</a:t>
            </a:r>
            <a:endParaRPr lang="fr-FR" sz="900" b="0" strike="noStrike" spc="-1">
              <a:latin typeface="Arial"/>
            </a:endParaRPr>
          </a:p>
        </p:txBody>
      </p:sp>
      <p:sp>
        <p:nvSpPr>
          <p:cNvPr id="88" name="CustomShape 3"/>
          <p:cNvSpPr/>
          <p:nvPr/>
        </p:nvSpPr>
        <p:spPr>
          <a:xfrm>
            <a:off x="1634040" y="9916560"/>
            <a:ext cx="4680360" cy="567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fr-FR" sz="989" b="0" strike="noStrike" spc="-1">
                <a:solidFill>
                  <a:srgbClr val="8B8B8B"/>
                </a:solidFill>
                <a:latin typeface="Calibri"/>
                <a:ea typeface="DejaVu Sans"/>
              </a:rPr>
              <a:t> Programme National FEAMPA GUYANE r 2021-2027</a:t>
            </a:r>
            <a:endParaRPr lang="fr-FR" sz="989" b="0" strike="noStrike" spc="-1">
              <a:latin typeface="Arial"/>
            </a:endParaRPr>
          </a:p>
        </p:txBody>
      </p:sp>
      <p:sp>
        <p:nvSpPr>
          <p:cNvPr id="89" name="CustomShape 4"/>
          <p:cNvSpPr/>
          <p:nvPr/>
        </p:nvSpPr>
        <p:spPr>
          <a:xfrm>
            <a:off x="5339160" y="9909720"/>
            <a:ext cx="1699560" cy="567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r">
              <a:lnSpc>
                <a:spcPct val="100000"/>
              </a:lnSpc>
            </a:pPr>
            <a:fld id="{C6FD1841-957A-4E00-B861-7EA3D10B252B}" type="slidenum">
              <a:rPr lang="fr-FR" sz="989" b="0" strike="noStrike" spc="-1">
                <a:solidFill>
                  <a:srgbClr val="8B8B8B"/>
                </a:solidFill>
                <a:latin typeface="Calibri"/>
                <a:ea typeface="DejaVu Sans"/>
              </a:rPr>
              <a:t>2</a:t>
            </a:fld>
            <a:endParaRPr lang="fr-FR" sz="989" b="0" strike="noStrike" spc="-1">
              <a:latin typeface="Arial"/>
            </a:endParaRPr>
          </a:p>
        </p:txBody>
      </p:sp>
      <p:sp>
        <p:nvSpPr>
          <p:cNvPr id="90" name="Line 5"/>
          <p:cNvSpPr/>
          <p:nvPr/>
        </p:nvSpPr>
        <p:spPr>
          <a:xfrm>
            <a:off x="302760" y="1112040"/>
            <a:ext cx="6882840" cy="0"/>
          </a:xfrm>
          <a:prstGeom prst="line">
            <a:avLst/>
          </a:prstGeom>
          <a:ln w="57240">
            <a:solidFill>
              <a:srgbClr val="5597D3"/>
            </a:solidFill>
            <a:round/>
          </a:ln>
        </p:spPr>
        <p:style>
          <a:lnRef idx="1">
            <a:schemeClr val="accent1"/>
          </a:lnRef>
          <a:fillRef idx="0">
            <a:schemeClr val="accent1"/>
          </a:fillRef>
          <a:effectRef idx="0">
            <a:schemeClr val="accent1"/>
          </a:effectRef>
          <a:fontRef idx="minor"/>
        </p:style>
      </p:sp>
      <p:pic>
        <p:nvPicPr>
          <p:cNvPr id="91" name="Image 15"/>
          <p:cNvPicPr/>
          <p:nvPr/>
        </p:nvPicPr>
        <p:blipFill>
          <a:blip r:embed="rId3"/>
          <a:srcRect l="29073" t="51892" r="63195" b="39883"/>
          <a:stretch/>
        </p:blipFill>
        <p:spPr>
          <a:xfrm>
            <a:off x="6039720" y="184320"/>
            <a:ext cx="1144800" cy="760680"/>
          </a:xfrm>
          <a:prstGeom prst="rect">
            <a:avLst/>
          </a:prstGeom>
          <a:ln>
            <a:noFill/>
          </a:ln>
        </p:spPr>
      </p:pic>
      <p:pic>
        <p:nvPicPr>
          <p:cNvPr id="92" name="Image 1"/>
          <p:cNvPicPr/>
          <p:nvPr/>
        </p:nvPicPr>
        <p:blipFill>
          <a:blip r:embed="rId4"/>
          <a:stretch/>
        </p:blipFill>
        <p:spPr>
          <a:xfrm>
            <a:off x="360000" y="100440"/>
            <a:ext cx="1181160" cy="907200"/>
          </a:xfrm>
          <a:prstGeom prst="rect">
            <a:avLst/>
          </a:prstGeom>
          <a:ln w="9360">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CustomShape 1"/>
          <p:cNvSpPr/>
          <p:nvPr/>
        </p:nvSpPr>
        <p:spPr>
          <a:xfrm>
            <a:off x="348840" y="1216440"/>
            <a:ext cx="7060320" cy="1184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marL="228600" indent="-227160">
              <a:lnSpc>
                <a:spcPct val="100000"/>
              </a:lnSpc>
              <a:buClr>
                <a:srgbClr val="000000"/>
              </a:buClr>
              <a:buFont typeface="StarSymbol"/>
              <a:buAutoNum type="arabicPeriod" startAt="2"/>
            </a:pPr>
            <a:r>
              <a:rPr lang="fr-FR" sz="1200" b="0" strike="noStrike" spc="-1">
                <a:solidFill>
                  <a:srgbClr val="000000"/>
                </a:solidFill>
                <a:latin typeface="Calibri"/>
                <a:ea typeface="DejaVu Sans"/>
              </a:rPr>
              <a:t>Renseignez les informations concernant votre organisation puis celles vous concernant dans la partie Compte utilisateur. </a:t>
            </a:r>
            <a:endParaRPr lang="fr-FR" sz="1200" b="0" strike="noStrike" spc="-1">
              <a:latin typeface="Arial"/>
            </a:endParaRPr>
          </a:p>
          <a:p>
            <a:pPr>
              <a:lnSpc>
                <a:spcPct val="100000"/>
              </a:lnSpc>
            </a:pPr>
            <a:endParaRPr lang="fr-FR" sz="1200" b="0" strike="noStrike" spc="-1">
              <a:latin typeface="Arial"/>
            </a:endParaRPr>
          </a:p>
          <a:p>
            <a:pPr>
              <a:lnSpc>
                <a:spcPct val="100000"/>
              </a:lnSpc>
            </a:pPr>
            <a:r>
              <a:rPr lang="fr-FR" sz="1200" b="1" u="sng" strike="noStrike" spc="-1">
                <a:solidFill>
                  <a:srgbClr val="000000"/>
                </a:solidFill>
                <a:uFillTx/>
                <a:latin typeface="Calibri"/>
                <a:ea typeface="DejaVu Sans"/>
              </a:rPr>
              <a:t>Remarques </a:t>
            </a:r>
            <a:r>
              <a:rPr lang="fr-FR" sz="1200" b="0" strike="noStrike" spc="-1">
                <a:solidFill>
                  <a:srgbClr val="000000"/>
                </a:solidFill>
                <a:latin typeface="Calibri"/>
                <a:ea typeface="DejaVu Sans"/>
              </a:rPr>
              <a:t>: Le courriel du compte utilisateur doit être valide et accessible car il servira ensuite d’identifiant de connexion et pour les échanges avec le service instructeur. Ce compte utilisateur correspond à la personne qui représente votre organisation en tant que gestionnaire principal. </a:t>
            </a:r>
            <a:endParaRPr lang="fr-FR" sz="1200" b="0" strike="noStrike" spc="-1">
              <a:latin typeface="Arial"/>
            </a:endParaRPr>
          </a:p>
        </p:txBody>
      </p:sp>
      <p:pic>
        <p:nvPicPr>
          <p:cNvPr id="94" name="Image 5"/>
          <p:cNvPicPr/>
          <p:nvPr/>
        </p:nvPicPr>
        <p:blipFill>
          <a:blip r:embed="rId2"/>
          <a:stretch/>
        </p:blipFill>
        <p:spPr>
          <a:xfrm>
            <a:off x="1351800" y="2399040"/>
            <a:ext cx="4803840" cy="4289040"/>
          </a:xfrm>
          <a:prstGeom prst="rect">
            <a:avLst/>
          </a:prstGeom>
          <a:ln>
            <a:noFill/>
          </a:ln>
        </p:spPr>
      </p:pic>
      <p:sp>
        <p:nvSpPr>
          <p:cNvPr id="95" name="CustomShape 2"/>
          <p:cNvSpPr/>
          <p:nvPr/>
        </p:nvSpPr>
        <p:spPr>
          <a:xfrm>
            <a:off x="248760" y="6769440"/>
            <a:ext cx="7060320" cy="759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1000" b="1" i="1" strike="noStrike" spc="-1">
                <a:solidFill>
                  <a:srgbClr val="FF0000"/>
                </a:solidFill>
                <a:latin typeface="Calibri"/>
                <a:ea typeface="DejaVu Sans"/>
              </a:rPr>
              <a:t>Rappel ! : Tous les champs précédés d’un astérisque (*) sont obligatoires </a:t>
            </a:r>
            <a:endParaRPr lang="fr-FR" sz="1000" b="0" strike="noStrike" spc="-1">
              <a:latin typeface="Arial"/>
            </a:endParaRPr>
          </a:p>
          <a:p>
            <a:pPr>
              <a:lnSpc>
                <a:spcPct val="100000"/>
              </a:lnSpc>
            </a:pPr>
            <a:endParaRPr lang="fr-FR" sz="1000" b="0" strike="noStrike" spc="-1">
              <a:latin typeface="Arial"/>
            </a:endParaRPr>
          </a:p>
          <a:p>
            <a:pPr>
              <a:lnSpc>
                <a:spcPct val="100000"/>
              </a:lnSpc>
            </a:pPr>
            <a:r>
              <a:rPr lang="fr-FR" sz="1200" b="0" strike="noStrike" spc="-1">
                <a:solidFill>
                  <a:srgbClr val="000000"/>
                </a:solidFill>
                <a:latin typeface="Calibri"/>
                <a:ea typeface="DejaVu Sans"/>
              </a:rPr>
              <a:t>Une fois votre demande d’inscription validée, vous recevrez un mail d’activation dans la messagerie renseignée dans le bloc « compte utilisateur ». </a:t>
            </a:r>
            <a:endParaRPr lang="fr-FR" sz="1200" b="0" strike="noStrike" spc="-1">
              <a:latin typeface="Arial"/>
            </a:endParaRPr>
          </a:p>
        </p:txBody>
      </p:sp>
      <p:pic>
        <p:nvPicPr>
          <p:cNvPr id="96" name="Image 10"/>
          <p:cNvPicPr/>
          <p:nvPr/>
        </p:nvPicPr>
        <p:blipFill>
          <a:blip r:embed="rId3"/>
          <a:stretch/>
        </p:blipFill>
        <p:spPr>
          <a:xfrm>
            <a:off x="282960" y="7680600"/>
            <a:ext cx="6992280" cy="1573920"/>
          </a:xfrm>
          <a:prstGeom prst="rect">
            <a:avLst/>
          </a:prstGeom>
          <a:ln>
            <a:noFill/>
          </a:ln>
        </p:spPr>
      </p:pic>
      <p:sp>
        <p:nvSpPr>
          <p:cNvPr id="97" name="CustomShape 3"/>
          <p:cNvSpPr/>
          <p:nvPr/>
        </p:nvSpPr>
        <p:spPr>
          <a:xfrm>
            <a:off x="2144160" y="9927360"/>
            <a:ext cx="4229280" cy="567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fr-FR" sz="989" b="0" strike="noStrike" spc="-1">
                <a:solidFill>
                  <a:srgbClr val="8B8B8B"/>
                </a:solidFill>
                <a:latin typeface="Calibri"/>
                <a:ea typeface="DejaVu Sans"/>
              </a:rPr>
              <a:t> Programme National FEAMPA GUYANEr 2021-2027</a:t>
            </a:r>
            <a:endParaRPr lang="fr-FR" sz="989" b="0" strike="noStrike" spc="-1">
              <a:latin typeface="Arial"/>
            </a:endParaRPr>
          </a:p>
        </p:txBody>
      </p:sp>
      <p:sp>
        <p:nvSpPr>
          <p:cNvPr id="98" name="CustomShape 4"/>
          <p:cNvSpPr/>
          <p:nvPr/>
        </p:nvSpPr>
        <p:spPr>
          <a:xfrm>
            <a:off x="5339160" y="9909720"/>
            <a:ext cx="1699560" cy="567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r">
              <a:lnSpc>
                <a:spcPct val="100000"/>
              </a:lnSpc>
            </a:pPr>
            <a:fld id="{AF135B28-BCEA-46F1-BAC9-6C5D479D2068}" type="slidenum">
              <a:rPr lang="fr-FR" sz="989" b="0" strike="noStrike" spc="-1">
                <a:solidFill>
                  <a:srgbClr val="8B8B8B"/>
                </a:solidFill>
                <a:latin typeface="Calibri"/>
                <a:ea typeface="DejaVu Sans"/>
              </a:rPr>
              <a:t>3</a:t>
            </a:fld>
            <a:endParaRPr lang="fr-FR" sz="989" b="0" strike="noStrike" spc="-1">
              <a:latin typeface="Arial"/>
            </a:endParaRPr>
          </a:p>
        </p:txBody>
      </p:sp>
      <p:sp>
        <p:nvSpPr>
          <p:cNvPr id="99" name="Line 5"/>
          <p:cNvSpPr/>
          <p:nvPr/>
        </p:nvSpPr>
        <p:spPr>
          <a:xfrm>
            <a:off x="348840" y="1059120"/>
            <a:ext cx="6882840" cy="0"/>
          </a:xfrm>
          <a:prstGeom prst="line">
            <a:avLst/>
          </a:prstGeom>
          <a:ln w="57240">
            <a:solidFill>
              <a:srgbClr val="5597D3"/>
            </a:solidFill>
            <a:round/>
          </a:ln>
        </p:spPr>
        <p:style>
          <a:lnRef idx="1">
            <a:schemeClr val="accent1"/>
          </a:lnRef>
          <a:fillRef idx="0">
            <a:schemeClr val="accent1"/>
          </a:fillRef>
          <a:effectRef idx="0">
            <a:schemeClr val="accent1"/>
          </a:effectRef>
          <a:fontRef idx="minor"/>
        </p:style>
      </p:sp>
      <p:pic>
        <p:nvPicPr>
          <p:cNvPr id="100" name="Image 15"/>
          <p:cNvPicPr/>
          <p:nvPr/>
        </p:nvPicPr>
        <p:blipFill>
          <a:blip r:embed="rId4"/>
          <a:srcRect l="29073" t="51892" r="63195" b="39883"/>
          <a:stretch/>
        </p:blipFill>
        <p:spPr>
          <a:xfrm>
            <a:off x="6085800" y="148680"/>
            <a:ext cx="1144800" cy="760680"/>
          </a:xfrm>
          <a:prstGeom prst="rect">
            <a:avLst/>
          </a:prstGeom>
          <a:ln>
            <a:noFill/>
          </a:ln>
        </p:spPr>
      </p:pic>
      <p:pic>
        <p:nvPicPr>
          <p:cNvPr id="101" name="Image 1"/>
          <p:cNvPicPr/>
          <p:nvPr/>
        </p:nvPicPr>
        <p:blipFill>
          <a:blip r:embed="rId5"/>
          <a:stretch/>
        </p:blipFill>
        <p:spPr>
          <a:xfrm>
            <a:off x="432000" y="72000"/>
            <a:ext cx="1181160" cy="907200"/>
          </a:xfrm>
          <a:prstGeom prst="rect">
            <a:avLst/>
          </a:prstGeom>
          <a:ln w="9360">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CustomShape 1"/>
          <p:cNvSpPr/>
          <p:nvPr/>
        </p:nvSpPr>
        <p:spPr>
          <a:xfrm>
            <a:off x="401040" y="1224360"/>
            <a:ext cx="7060320" cy="272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1200" b="0" strike="noStrike" spc="-1">
                <a:solidFill>
                  <a:srgbClr val="000000"/>
                </a:solidFill>
                <a:latin typeface="Calibri"/>
                <a:ea typeface="DejaVu Sans"/>
              </a:rPr>
              <a:t>Voici le mail d’activation que vous allez recevoir. </a:t>
            </a:r>
            <a:endParaRPr lang="fr-FR" sz="1200" b="0" strike="noStrike" spc="-1">
              <a:latin typeface="Arial"/>
            </a:endParaRPr>
          </a:p>
        </p:txBody>
      </p:sp>
      <p:pic>
        <p:nvPicPr>
          <p:cNvPr id="103" name="Image 2"/>
          <p:cNvPicPr/>
          <p:nvPr/>
        </p:nvPicPr>
        <p:blipFill>
          <a:blip r:embed="rId2"/>
          <a:stretch/>
        </p:blipFill>
        <p:spPr>
          <a:xfrm>
            <a:off x="401040" y="1663200"/>
            <a:ext cx="6715080" cy="2586600"/>
          </a:xfrm>
          <a:prstGeom prst="rect">
            <a:avLst/>
          </a:prstGeom>
          <a:ln>
            <a:noFill/>
          </a:ln>
        </p:spPr>
      </p:pic>
      <p:sp>
        <p:nvSpPr>
          <p:cNvPr id="104" name="CustomShape 2"/>
          <p:cNvSpPr/>
          <p:nvPr/>
        </p:nvSpPr>
        <p:spPr>
          <a:xfrm>
            <a:off x="296640" y="4476600"/>
            <a:ext cx="7165080" cy="1367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1200" b="1" strike="noStrike" spc="-1">
                <a:solidFill>
                  <a:srgbClr val="FF0000"/>
                </a:solidFill>
                <a:latin typeface="Calibri"/>
                <a:ea typeface="DejaVu Sans"/>
              </a:rPr>
              <a:t>	N’hésitez pas à consulter les courriers indésirables (spams) ! </a:t>
            </a:r>
            <a:endParaRPr lang="fr-FR" sz="1200" b="0" strike="noStrike" spc="-1">
              <a:latin typeface="Arial"/>
            </a:endParaRPr>
          </a:p>
          <a:p>
            <a:pPr>
              <a:lnSpc>
                <a:spcPct val="100000"/>
              </a:lnSpc>
            </a:pPr>
            <a:endParaRPr lang="fr-FR" sz="1200" b="0" strike="noStrike" spc="-1">
              <a:latin typeface="Arial"/>
            </a:endParaRPr>
          </a:p>
          <a:p>
            <a:pPr>
              <a:lnSpc>
                <a:spcPct val="100000"/>
              </a:lnSpc>
            </a:pPr>
            <a:r>
              <a:rPr lang="fr-FR" sz="1200" b="0" strike="noStrike" spc="-1">
                <a:solidFill>
                  <a:srgbClr val="000000"/>
                </a:solidFill>
                <a:latin typeface="Calibri"/>
                <a:ea typeface="DejaVu Sans"/>
              </a:rPr>
              <a:t>Ce lien vous permet d’accéder au formulaire suivant qui vous permettra de créer votre mot de passe et de choisir la question (et la réponse) qui vous sera posée lorsque vous réinitialiserez votre mot de passe. </a:t>
            </a:r>
            <a:endParaRPr lang="fr-FR" sz="1200" b="0" strike="noStrike" spc="-1">
              <a:latin typeface="Arial"/>
            </a:endParaRPr>
          </a:p>
          <a:p>
            <a:pPr>
              <a:lnSpc>
                <a:spcPct val="100000"/>
              </a:lnSpc>
            </a:pPr>
            <a:endParaRPr lang="fr-FR" sz="1200" b="0" strike="noStrike" spc="-1">
              <a:latin typeface="Arial"/>
            </a:endParaRPr>
          </a:p>
          <a:p>
            <a:pPr marL="228600" indent="-227160">
              <a:lnSpc>
                <a:spcPct val="100000"/>
              </a:lnSpc>
              <a:buClr>
                <a:srgbClr val="000000"/>
              </a:buClr>
              <a:buFont typeface="StarSymbol"/>
              <a:buAutoNum type="arabicPeriod" startAt="3"/>
            </a:pPr>
            <a:r>
              <a:rPr lang="fr-FR" sz="1200" b="0" strike="noStrike" spc="-1">
                <a:solidFill>
                  <a:srgbClr val="000000"/>
                </a:solidFill>
                <a:latin typeface="Calibri"/>
                <a:ea typeface="DejaVu Sans"/>
              </a:rPr>
              <a:t>Créez votre mot de passe et activez votre compte en cliquant sur le lien :</a:t>
            </a:r>
            <a:endParaRPr lang="fr-FR" sz="1200" b="0" strike="noStrike" spc="-1">
              <a:latin typeface="Arial"/>
            </a:endParaRPr>
          </a:p>
          <a:p>
            <a:pPr>
              <a:lnSpc>
                <a:spcPct val="100000"/>
              </a:lnSpc>
            </a:pPr>
            <a:r>
              <a:rPr lang="fr-FR" sz="1200" b="0" strike="noStrike" spc="-1">
                <a:solidFill>
                  <a:srgbClr val="000000"/>
                </a:solidFill>
                <a:latin typeface="Calibri"/>
                <a:ea typeface="DejaVu Sans"/>
              </a:rPr>
              <a:t>Renseignez votre mot de passe et la question secrète puis validez. </a:t>
            </a:r>
            <a:endParaRPr lang="fr-FR" sz="1200" b="0" strike="noStrike" spc="-1">
              <a:latin typeface="Arial"/>
            </a:endParaRPr>
          </a:p>
        </p:txBody>
      </p:sp>
      <p:pic>
        <p:nvPicPr>
          <p:cNvPr id="105" name="Image 8"/>
          <p:cNvPicPr/>
          <p:nvPr/>
        </p:nvPicPr>
        <p:blipFill>
          <a:blip r:embed="rId3"/>
          <a:stretch/>
        </p:blipFill>
        <p:spPr>
          <a:xfrm>
            <a:off x="712800" y="4335120"/>
            <a:ext cx="374400" cy="367560"/>
          </a:xfrm>
          <a:prstGeom prst="rect">
            <a:avLst/>
          </a:prstGeom>
          <a:ln>
            <a:noFill/>
          </a:ln>
        </p:spPr>
      </p:pic>
      <p:pic>
        <p:nvPicPr>
          <p:cNvPr id="106" name="Image 9"/>
          <p:cNvPicPr/>
          <p:nvPr/>
        </p:nvPicPr>
        <p:blipFill>
          <a:blip r:embed="rId4"/>
          <a:stretch/>
        </p:blipFill>
        <p:spPr>
          <a:xfrm>
            <a:off x="421560" y="6074640"/>
            <a:ext cx="6532560" cy="2760840"/>
          </a:xfrm>
          <a:prstGeom prst="rect">
            <a:avLst/>
          </a:prstGeom>
          <a:ln>
            <a:noFill/>
          </a:ln>
        </p:spPr>
      </p:pic>
      <p:sp>
        <p:nvSpPr>
          <p:cNvPr id="107" name="CustomShape 3"/>
          <p:cNvSpPr/>
          <p:nvPr/>
        </p:nvSpPr>
        <p:spPr>
          <a:xfrm>
            <a:off x="1784520" y="9871920"/>
            <a:ext cx="4334760" cy="567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fr-FR" sz="989" b="0" strike="noStrike" spc="-1">
                <a:solidFill>
                  <a:srgbClr val="8B8B8B"/>
                </a:solidFill>
                <a:latin typeface="Calibri"/>
                <a:ea typeface="DejaVu Sans"/>
              </a:rPr>
              <a:t> Programme National FEAMPA GUYANEr 2021-2027</a:t>
            </a:r>
            <a:endParaRPr lang="fr-FR" sz="989" b="0" strike="noStrike" spc="-1">
              <a:latin typeface="Arial"/>
            </a:endParaRPr>
          </a:p>
        </p:txBody>
      </p:sp>
      <p:sp>
        <p:nvSpPr>
          <p:cNvPr id="108" name="CustomShape 4"/>
          <p:cNvSpPr/>
          <p:nvPr/>
        </p:nvSpPr>
        <p:spPr>
          <a:xfrm>
            <a:off x="5339160" y="9909720"/>
            <a:ext cx="1699560" cy="567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r">
              <a:lnSpc>
                <a:spcPct val="100000"/>
              </a:lnSpc>
            </a:pPr>
            <a:fld id="{2DB484DC-CF4F-459C-82D9-A650D7F5876A}" type="slidenum">
              <a:rPr lang="fr-FR" sz="989" b="0" strike="noStrike" spc="-1">
                <a:solidFill>
                  <a:srgbClr val="8B8B8B"/>
                </a:solidFill>
                <a:latin typeface="Calibri"/>
                <a:ea typeface="DejaVu Sans"/>
              </a:rPr>
              <a:t>4</a:t>
            </a:fld>
            <a:endParaRPr lang="fr-FR" sz="989" b="0" strike="noStrike" spc="-1">
              <a:latin typeface="Arial"/>
            </a:endParaRPr>
          </a:p>
        </p:txBody>
      </p:sp>
      <p:sp>
        <p:nvSpPr>
          <p:cNvPr id="109" name="Line 5"/>
          <p:cNvSpPr/>
          <p:nvPr/>
        </p:nvSpPr>
        <p:spPr>
          <a:xfrm>
            <a:off x="421560" y="1076760"/>
            <a:ext cx="6882840" cy="0"/>
          </a:xfrm>
          <a:prstGeom prst="line">
            <a:avLst/>
          </a:prstGeom>
          <a:ln w="57240">
            <a:solidFill>
              <a:srgbClr val="5597D3"/>
            </a:solidFill>
            <a:round/>
          </a:ln>
        </p:spPr>
        <p:style>
          <a:lnRef idx="1">
            <a:schemeClr val="accent1"/>
          </a:lnRef>
          <a:fillRef idx="0">
            <a:schemeClr val="accent1"/>
          </a:fillRef>
          <a:effectRef idx="0">
            <a:schemeClr val="accent1"/>
          </a:effectRef>
          <a:fontRef idx="minor"/>
        </p:style>
      </p:sp>
      <p:pic>
        <p:nvPicPr>
          <p:cNvPr id="110" name="Image 15"/>
          <p:cNvPicPr/>
          <p:nvPr/>
        </p:nvPicPr>
        <p:blipFill>
          <a:blip r:embed="rId5"/>
          <a:srcRect l="29073" t="51892" r="63195" b="39883"/>
          <a:stretch/>
        </p:blipFill>
        <p:spPr>
          <a:xfrm>
            <a:off x="6171120" y="176760"/>
            <a:ext cx="1144800" cy="760680"/>
          </a:xfrm>
          <a:prstGeom prst="rect">
            <a:avLst/>
          </a:prstGeom>
          <a:ln>
            <a:noFill/>
          </a:ln>
        </p:spPr>
      </p:pic>
      <p:pic>
        <p:nvPicPr>
          <p:cNvPr id="111" name="Image 1"/>
          <p:cNvPicPr/>
          <p:nvPr/>
        </p:nvPicPr>
        <p:blipFill>
          <a:blip r:embed="rId6"/>
          <a:stretch/>
        </p:blipFill>
        <p:spPr>
          <a:xfrm>
            <a:off x="504000" y="72000"/>
            <a:ext cx="1181160" cy="907200"/>
          </a:xfrm>
          <a:prstGeom prst="rect">
            <a:avLst/>
          </a:prstGeom>
          <a:ln w="9360">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CustomShape 1"/>
          <p:cNvSpPr/>
          <p:nvPr/>
        </p:nvSpPr>
        <p:spPr>
          <a:xfrm>
            <a:off x="123120" y="1464480"/>
            <a:ext cx="7145640" cy="272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1200" b="0" strike="noStrike" spc="-1">
                <a:solidFill>
                  <a:srgbClr val="000000"/>
                </a:solidFill>
                <a:latin typeface="Calibri"/>
                <a:ea typeface="DejaVu Sans"/>
              </a:rPr>
              <a:t>4.  Retournez à la page d’accueil du portail puis saisissez votre identifiant et mot de passe pour vous connecter.</a:t>
            </a:r>
            <a:endParaRPr lang="fr-FR" sz="1200" b="0" strike="noStrike" spc="-1">
              <a:latin typeface="Arial"/>
            </a:endParaRPr>
          </a:p>
        </p:txBody>
      </p:sp>
      <p:pic>
        <p:nvPicPr>
          <p:cNvPr id="113" name="Image 7"/>
          <p:cNvPicPr/>
          <p:nvPr/>
        </p:nvPicPr>
        <p:blipFill>
          <a:blip r:embed="rId2"/>
          <a:stretch/>
        </p:blipFill>
        <p:spPr>
          <a:xfrm>
            <a:off x="2223000" y="1814040"/>
            <a:ext cx="3572682" cy="2303640"/>
          </a:xfrm>
          <a:prstGeom prst="rect">
            <a:avLst/>
          </a:prstGeom>
          <a:ln>
            <a:noFill/>
          </a:ln>
        </p:spPr>
      </p:pic>
      <p:sp>
        <p:nvSpPr>
          <p:cNvPr id="114" name="CustomShape 2"/>
          <p:cNvSpPr/>
          <p:nvPr/>
        </p:nvSpPr>
        <p:spPr>
          <a:xfrm>
            <a:off x="473400" y="4333680"/>
            <a:ext cx="7060320" cy="45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1200" b="1" u="sng" strike="noStrike" spc="-1">
                <a:solidFill>
                  <a:srgbClr val="000000"/>
                </a:solidFill>
                <a:uFillTx/>
                <a:latin typeface="Calibri"/>
                <a:ea typeface="DejaVu Sans"/>
              </a:rPr>
              <a:t>Mon suivi </a:t>
            </a:r>
            <a:r>
              <a:rPr lang="fr-FR" sz="1200" b="0" strike="noStrike" spc="-1">
                <a:solidFill>
                  <a:srgbClr val="000000"/>
                </a:solidFill>
                <a:latin typeface="Calibri"/>
                <a:ea typeface="DejaVu Sans"/>
              </a:rPr>
              <a:t>: état de vos demandes et des échanges réalisés à partir du portail (exemple : demandes de complément d’informations ou de pièces)</a:t>
            </a:r>
            <a:endParaRPr lang="fr-FR" sz="1200" b="0" strike="noStrike" spc="-1">
              <a:latin typeface="Arial"/>
            </a:endParaRPr>
          </a:p>
        </p:txBody>
      </p:sp>
      <p:pic>
        <p:nvPicPr>
          <p:cNvPr id="115" name="Image 13"/>
          <p:cNvPicPr/>
          <p:nvPr/>
        </p:nvPicPr>
        <p:blipFill>
          <a:blip r:embed="rId3"/>
          <a:stretch/>
        </p:blipFill>
        <p:spPr>
          <a:xfrm>
            <a:off x="359640" y="5050439"/>
            <a:ext cx="6678720" cy="3501889"/>
          </a:xfrm>
          <a:prstGeom prst="rect">
            <a:avLst/>
          </a:prstGeom>
          <a:ln>
            <a:noFill/>
          </a:ln>
        </p:spPr>
      </p:pic>
      <p:sp>
        <p:nvSpPr>
          <p:cNvPr id="116" name="CustomShape 3"/>
          <p:cNvSpPr/>
          <p:nvPr/>
        </p:nvSpPr>
        <p:spPr>
          <a:xfrm>
            <a:off x="1871280" y="9909720"/>
            <a:ext cx="4264560" cy="567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fr-FR" sz="989" b="0" strike="noStrike" spc="-1">
                <a:solidFill>
                  <a:srgbClr val="8B8B8B"/>
                </a:solidFill>
                <a:latin typeface="Calibri"/>
                <a:ea typeface="DejaVu Sans"/>
              </a:rPr>
              <a:t>Programme National FEAMPA GUYANE 2021-2027</a:t>
            </a:r>
            <a:endParaRPr lang="fr-FR" sz="989" b="0" strike="noStrike" spc="-1">
              <a:latin typeface="Arial"/>
            </a:endParaRPr>
          </a:p>
        </p:txBody>
      </p:sp>
      <p:sp>
        <p:nvSpPr>
          <p:cNvPr id="117" name="CustomShape 4"/>
          <p:cNvSpPr/>
          <p:nvPr/>
        </p:nvSpPr>
        <p:spPr>
          <a:xfrm>
            <a:off x="5339160" y="9909720"/>
            <a:ext cx="1699560" cy="567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r">
              <a:lnSpc>
                <a:spcPct val="100000"/>
              </a:lnSpc>
            </a:pPr>
            <a:fld id="{127D91E5-079E-4710-B4C4-3E14185C7364}" type="slidenum">
              <a:rPr lang="fr-FR" sz="989" b="0" strike="noStrike" spc="-1">
                <a:solidFill>
                  <a:srgbClr val="8B8B8B"/>
                </a:solidFill>
                <a:latin typeface="Calibri"/>
                <a:ea typeface="DejaVu Sans"/>
              </a:rPr>
              <a:t>5</a:t>
            </a:fld>
            <a:endParaRPr lang="fr-FR" sz="989" b="0" strike="noStrike" spc="-1">
              <a:latin typeface="Arial"/>
            </a:endParaRPr>
          </a:p>
        </p:txBody>
      </p:sp>
      <p:sp>
        <p:nvSpPr>
          <p:cNvPr id="118" name="Line 5"/>
          <p:cNvSpPr/>
          <p:nvPr/>
        </p:nvSpPr>
        <p:spPr>
          <a:xfrm>
            <a:off x="382680" y="1144080"/>
            <a:ext cx="6882840" cy="0"/>
          </a:xfrm>
          <a:prstGeom prst="line">
            <a:avLst/>
          </a:prstGeom>
          <a:ln w="57240">
            <a:solidFill>
              <a:srgbClr val="5597D3"/>
            </a:solidFill>
            <a:round/>
          </a:ln>
        </p:spPr>
        <p:style>
          <a:lnRef idx="1">
            <a:schemeClr val="accent1"/>
          </a:lnRef>
          <a:fillRef idx="0">
            <a:schemeClr val="accent1"/>
          </a:fillRef>
          <a:effectRef idx="0">
            <a:schemeClr val="accent1"/>
          </a:effectRef>
          <a:fontRef idx="minor"/>
        </p:style>
      </p:sp>
      <p:pic>
        <p:nvPicPr>
          <p:cNvPr id="119" name="Image 15"/>
          <p:cNvPicPr/>
          <p:nvPr/>
        </p:nvPicPr>
        <p:blipFill>
          <a:blip r:embed="rId4"/>
          <a:srcRect l="29073" t="51892" r="63195" b="39883"/>
          <a:stretch/>
        </p:blipFill>
        <p:spPr>
          <a:xfrm>
            <a:off x="6119640" y="160920"/>
            <a:ext cx="1144800" cy="760680"/>
          </a:xfrm>
          <a:prstGeom prst="rect">
            <a:avLst/>
          </a:prstGeom>
          <a:ln>
            <a:noFill/>
          </a:ln>
        </p:spPr>
      </p:pic>
      <p:pic>
        <p:nvPicPr>
          <p:cNvPr id="120" name="Image 1"/>
          <p:cNvPicPr/>
          <p:nvPr/>
        </p:nvPicPr>
        <p:blipFill>
          <a:blip r:embed="rId5"/>
          <a:stretch/>
        </p:blipFill>
        <p:spPr>
          <a:xfrm>
            <a:off x="474480" y="172440"/>
            <a:ext cx="1181160" cy="907200"/>
          </a:xfrm>
          <a:prstGeom prst="rect">
            <a:avLst/>
          </a:prstGeom>
          <a:ln w="9360">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CustomShape 1"/>
          <p:cNvSpPr/>
          <p:nvPr/>
        </p:nvSpPr>
        <p:spPr>
          <a:xfrm>
            <a:off x="301320" y="1512720"/>
            <a:ext cx="6976800" cy="3192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1200" b="1" u="sng" strike="noStrike" spc="-1">
                <a:solidFill>
                  <a:srgbClr val="000000"/>
                </a:solidFill>
                <a:uFillTx/>
                <a:latin typeface="Calibri"/>
                <a:ea typeface="DejaVu Sans"/>
              </a:rPr>
              <a:t>Tableau de bord </a:t>
            </a:r>
            <a:r>
              <a:rPr lang="fr-FR" sz="1200" b="0" strike="noStrike" spc="-1">
                <a:solidFill>
                  <a:srgbClr val="000000"/>
                </a:solidFill>
                <a:latin typeface="Calibri"/>
                <a:ea typeface="DejaVu Sans"/>
              </a:rPr>
              <a:t>: synthèse de vos demandes de subvention et de paiement en fonction de leur d’avancement </a:t>
            </a:r>
            <a:endParaRPr lang="fr-FR" sz="1200" b="0" strike="noStrike" spc="-1">
              <a:latin typeface="Arial"/>
            </a:endParaRPr>
          </a:p>
          <a:p>
            <a:pPr>
              <a:lnSpc>
                <a:spcPct val="100000"/>
              </a:lnSpc>
            </a:pPr>
            <a:endParaRPr lang="fr-FR" sz="1200" b="0" strike="noStrike" spc="-1">
              <a:latin typeface="Arial"/>
            </a:endParaRPr>
          </a:p>
          <a:p>
            <a:pPr marL="171360" indent="-169920">
              <a:lnSpc>
                <a:spcPct val="100000"/>
              </a:lnSpc>
              <a:buClr>
                <a:srgbClr val="000000"/>
              </a:buClr>
              <a:buFont typeface="Wingdings" charset="2"/>
              <a:buChar char=""/>
            </a:pPr>
            <a:r>
              <a:rPr lang="fr-FR" sz="1200" b="0" i="1" strike="noStrike" spc="-1">
                <a:solidFill>
                  <a:srgbClr val="000000"/>
                </a:solidFill>
                <a:latin typeface="Calibri"/>
                <a:ea typeface="DejaVu Sans"/>
              </a:rPr>
              <a:t>Brouillon</a:t>
            </a:r>
            <a:r>
              <a:rPr lang="fr-FR" sz="1200" b="0" strike="noStrike" spc="-1">
                <a:solidFill>
                  <a:srgbClr val="000000"/>
                </a:solidFill>
                <a:latin typeface="Calibri"/>
                <a:ea typeface="DejaVu Sans"/>
              </a:rPr>
              <a:t> : la demande est créée, en cours de saisie, mais pas encore envoyée au service instructeur</a:t>
            </a:r>
            <a:endParaRPr lang="fr-FR" sz="1200" b="0" strike="noStrike" spc="-1">
              <a:latin typeface="Arial"/>
            </a:endParaRPr>
          </a:p>
          <a:p>
            <a:pPr marL="171360" indent="-169920">
              <a:lnSpc>
                <a:spcPct val="100000"/>
              </a:lnSpc>
              <a:buClr>
                <a:srgbClr val="000000"/>
              </a:buClr>
              <a:buFont typeface="Wingdings" charset="2"/>
              <a:buChar char=""/>
            </a:pPr>
            <a:r>
              <a:rPr lang="fr-FR" sz="1200" b="0" strike="noStrike" spc="-1">
                <a:solidFill>
                  <a:srgbClr val="000000"/>
                </a:solidFill>
                <a:latin typeface="Calibri"/>
                <a:ea typeface="DejaVu Sans"/>
              </a:rPr>
              <a:t> </a:t>
            </a:r>
            <a:r>
              <a:rPr lang="fr-FR" sz="1200" b="0" i="1" strike="noStrike" spc="-1">
                <a:solidFill>
                  <a:srgbClr val="000000"/>
                </a:solidFill>
                <a:latin typeface="Calibri"/>
                <a:ea typeface="DejaVu Sans"/>
              </a:rPr>
              <a:t>Envoyée(s)</a:t>
            </a:r>
            <a:r>
              <a:rPr lang="fr-FR" sz="1200" b="0" strike="noStrike" spc="-1">
                <a:solidFill>
                  <a:srgbClr val="000000"/>
                </a:solidFill>
                <a:latin typeface="Calibri"/>
                <a:ea typeface="DejaVu Sans"/>
              </a:rPr>
              <a:t> : demande créée, dont la saisie est terminée et qui a été transmise récemment en ligne au service instructeur. A ce stade, l’ensemble des saisies réalisées peut être consulté mais vous n’avez plus la possibilité d’apporter des modifications. Un accusé de dépôt est transmis automatiquement par mail, avec la demande au format PDF en pièce jointe. </a:t>
            </a:r>
            <a:endParaRPr lang="fr-FR" sz="1200" b="0" strike="noStrike" spc="-1">
              <a:latin typeface="Arial"/>
            </a:endParaRPr>
          </a:p>
          <a:p>
            <a:pPr marL="171360" indent="-169920">
              <a:lnSpc>
                <a:spcPct val="100000"/>
              </a:lnSpc>
              <a:buClr>
                <a:srgbClr val="000000"/>
              </a:buClr>
              <a:buFont typeface="Wingdings" charset="2"/>
              <a:buChar char=""/>
            </a:pPr>
            <a:r>
              <a:rPr lang="fr-FR" sz="1200" b="0" strike="noStrike" spc="-1">
                <a:solidFill>
                  <a:srgbClr val="000000"/>
                </a:solidFill>
                <a:latin typeface="Calibri"/>
                <a:ea typeface="DejaVu Sans"/>
              </a:rPr>
              <a:t> </a:t>
            </a:r>
            <a:r>
              <a:rPr lang="fr-FR" sz="1200" b="0" i="1" strike="noStrike" spc="-1">
                <a:solidFill>
                  <a:srgbClr val="000000"/>
                </a:solidFill>
                <a:latin typeface="Calibri"/>
                <a:ea typeface="DejaVu Sans"/>
              </a:rPr>
              <a:t>Instruction</a:t>
            </a:r>
            <a:r>
              <a:rPr lang="fr-FR" sz="1200" b="0" strike="noStrike" spc="-1">
                <a:solidFill>
                  <a:srgbClr val="000000"/>
                </a:solidFill>
                <a:latin typeface="Calibri"/>
                <a:ea typeface="DejaVu Sans"/>
              </a:rPr>
              <a:t> : le dossier est parvenu au service instructeur. A ce stade, l’ensemble des saisies réalisées peut être consulté mais vous n’avez plus la possibilité d’apporter des modifications.</a:t>
            </a:r>
            <a:endParaRPr lang="fr-FR" sz="1200" b="0" strike="noStrike" spc="-1">
              <a:latin typeface="Arial"/>
            </a:endParaRPr>
          </a:p>
          <a:p>
            <a:pPr marL="171360" indent="-169920">
              <a:lnSpc>
                <a:spcPct val="100000"/>
              </a:lnSpc>
              <a:buClr>
                <a:srgbClr val="000000"/>
              </a:buClr>
              <a:buFont typeface="Wingdings" charset="2"/>
              <a:buChar char=""/>
            </a:pPr>
            <a:r>
              <a:rPr lang="fr-FR" sz="1200" b="0" i="1" strike="noStrike" spc="-1">
                <a:solidFill>
                  <a:srgbClr val="000000"/>
                </a:solidFill>
                <a:latin typeface="Calibri"/>
                <a:ea typeface="DejaVu Sans"/>
              </a:rPr>
              <a:t>A corriger </a:t>
            </a:r>
            <a:r>
              <a:rPr lang="fr-FR" sz="1200" b="0" strike="noStrike" spc="-1">
                <a:solidFill>
                  <a:srgbClr val="000000"/>
                </a:solidFill>
                <a:latin typeface="Calibri"/>
                <a:ea typeface="DejaVu Sans"/>
              </a:rPr>
              <a:t>: La demande passe à l’état « à corriger » lorsque le service instructeur l’a renvoyée pour que vous y apporter des rectificatifs ou compléments. Il vous appartient alors de procéder aux modifications de saisie requise le cas échéant et de renvoyer le dossier en ligne. </a:t>
            </a:r>
            <a:endParaRPr lang="fr-FR" sz="1200" b="0" strike="noStrike" spc="-1">
              <a:latin typeface="Arial"/>
            </a:endParaRPr>
          </a:p>
          <a:p>
            <a:pPr marL="171360" indent="-169920">
              <a:lnSpc>
                <a:spcPct val="100000"/>
              </a:lnSpc>
              <a:buClr>
                <a:srgbClr val="000000"/>
              </a:buClr>
              <a:buFont typeface="Wingdings" charset="2"/>
              <a:buChar char=""/>
            </a:pPr>
            <a:r>
              <a:rPr lang="fr-FR" sz="1200" b="0" i="1" strike="noStrike" spc="-1">
                <a:solidFill>
                  <a:srgbClr val="000000"/>
                </a:solidFill>
                <a:latin typeface="Calibri"/>
                <a:ea typeface="DejaVu Sans"/>
              </a:rPr>
              <a:t>Traitée(s) </a:t>
            </a:r>
            <a:r>
              <a:rPr lang="fr-FR" sz="1200" b="0" strike="noStrike" spc="-1">
                <a:solidFill>
                  <a:srgbClr val="000000"/>
                </a:solidFill>
                <a:latin typeface="Calibri"/>
                <a:ea typeface="DejaVu Sans"/>
              </a:rPr>
              <a:t>: La demande a été validée par le service instructeur. </a:t>
            </a:r>
            <a:endParaRPr lang="fr-FR" sz="1200" b="0" strike="noStrike" spc="-1">
              <a:latin typeface="Arial"/>
            </a:endParaRPr>
          </a:p>
          <a:p>
            <a:pPr marL="171360" indent="-169920">
              <a:lnSpc>
                <a:spcPct val="100000"/>
              </a:lnSpc>
              <a:buClr>
                <a:srgbClr val="000000"/>
              </a:buClr>
              <a:buFont typeface="Wingdings" charset="2"/>
              <a:buChar char=""/>
            </a:pPr>
            <a:r>
              <a:rPr lang="fr-FR" sz="1200" b="0" strike="noStrike" spc="-1">
                <a:solidFill>
                  <a:srgbClr val="000000"/>
                </a:solidFill>
                <a:latin typeface="Calibri"/>
                <a:ea typeface="DejaVu Sans"/>
              </a:rPr>
              <a:t> </a:t>
            </a:r>
            <a:r>
              <a:rPr lang="fr-FR" sz="1200" b="0" i="1" strike="noStrike" spc="-1">
                <a:solidFill>
                  <a:srgbClr val="000000"/>
                </a:solidFill>
                <a:latin typeface="Calibri"/>
                <a:ea typeface="DejaVu Sans"/>
              </a:rPr>
              <a:t>Rejetée(s) </a:t>
            </a:r>
            <a:r>
              <a:rPr lang="fr-FR" sz="1200" b="0" strike="noStrike" spc="-1">
                <a:solidFill>
                  <a:srgbClr val="000000"/>
                </a:solidFill>
                <a:latin typeface="Calibri"/>
                <a:ea typeface="DejaVu Sans"/>
              </a:rPr>
              <a:t>: la demande que vous avez transmise a fait l’objet d’un rejet par le service instructeur après instruction. Vous pouvez accéder en ligne à la demande telle que vous l’avez saisie. Elle n’est pas modifiable</a:t>
            </a:r>
            <a:endParaRPr lang="fr-FR" sz="1200" b="0" strike="noStrike" spc="-1">
              <a:latin typeface="Arial"/>
            </a:endParaRPr>
          </a:p>
        </p:txBody>
      </p:sp>
      <p:pic>
        <p:nvPicPr>
          <p:cNvPr id="122" name="Image 8"/>
          <p:cNvPicPr/>
          <p:nvPr/>
        </p:nvPicPr>
        <p:blipFill>
          <a:blip r:embed="rId2"/>
          <a:stretch/>
        </p:blipFill>
        <p:spPr>
          <a:xfrm>
            <a:off x="239400" y="4629240"/>
            <a:ext cx="6976800" cy="2439000"/>
          </a:xfrm>
          <a:prstGeom prst="rect">
            <a:avLst/>
          </a:prstGeom>
          <a:ln>
            <a:noFill/>
          </a:ln>
        </p:spPr>
      </p:pic>
      <p:sp>
        <p:nvSpPr>
          <p:cNvPr id="123" name="CustomShape 2"/>
          <p:cNvSpPr/>
          <p:nvPr/>
        </p:nvSpPr>
        <p:spPr>
          <a:xfrm>
            <a:off x="1800360" y="9865080"/>
            <a:ext cx="4387680" cy="567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fr-FR" sz="989" b="0" strike="noStrike" spc="-1">
                <a:solidFill>
                  <a:srgbClr val="8B8B8B"/>
                </a:solidFill>
                <a:latin typeface="Calibri"/>
                <a:ea typeface="DejaVu Sans"/>
              </a:rPr>
              <a:t>– Programme National FEAMPA GUYANE 2021-2027</a:t>
            </a:r>
            <a:endParaRPr lang="fr-FR" sz="989" b="0" strike="noStrike" spc="-1">
              <a:latin typeface="Arial"/>
            </a:endParaRPr>
          </a:p>
        </p:txBody>
      </p:sp>
      <p:sp>
        <p:nvSpPr>
          <p:cNvPr id="124" name="CustomShape 3"/>
          <p:cNvSpPr/>
          <p:nvPr/>
        </p:nvSpPr>
        <p:spPr>
          <a:xfrm>
            <a:off x="5339160" y="9909720"/>
            <a:ext cx="1699560" cy="567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r">
              <a:lnSpc>
                <a:spcPct val="100000"/>
              </a:lnSpc>
            </a:pPr>
            <a:fld id="{1FE99037-068E-4C89-B6F2-B976F5770CCB}" type="slidenum">
              <a:rPr lang="fr-FR" sz="989" b="0" strike="noStrike" spc="-1">
                <a:solidFill>
                  <a:srgbClr val="8B8B8B"/>
                </a:solidFill>
                <a:latin typeface="Calibri"/>
                <a:ea typeface="DejaVu Sans"/>
              </a:rPr>
              <a:t>6</a:t>
            </a:fld>
            <a:endParaRPr lang="fr-FR" sz="989" b="0" strike="noStrike" spc="-1">
              <a:latin typeface="Arial"/>
            </a:endParaRPr>
          </a:p>
        </p:txBody>
      </p:sp>
      <p:sp>
        <p:nvSpPr>
          <p:cNvPr id="125" name="Line 4"/>
          <p:cNvSpPr/>
          <p:nvPr/>
        </p:nvSpPr>
        <p:spPr>
          <a:xfrm>
            <a:off x="348840" y="1217520"/>
            <a:ext cx="6882840" cy="0"/>
          </a:xfrm>
          <a:prstGeom prst="line">
            <a:avLst/>
          </a:prstGeom>
          <a:ln w="57240">
            <a:solidFill>
              <a:srgbClr val="5597D3"/>
            </a:solidFill>
            <a:round/>
          </a:ln>
        </p:spPr>
        <p:style>
          <a:lnRef idx="1">
            <a:schemeClr val="accent1"/>
          </a:lnRef>
          <a:fillRef idx="0">
            <a:schemeClr val="accent1"/>
          </a:fillRef>
          <a:effectRef idx="0">
            <a:schemeClr val="accent1"/>
          </a:effectRef>
          <a:fontRef idx="minor"/>
        </p:style>
      </p:sp>
      <p:pic>
        <p:nvPicPr>
          <p:cNvPr id="126" name="Image 11"/>
          <p:cNvPicPr/>
          <p:nvPr/>
        </p:nvPicPr>
        <p:blipFill>
          <a:blip r:embed="rId3"/>
          <a:srcRect l="29073" t="51892" r="63195" b="39883"/>
          <a:stretch/>
        </p:blipFill>
        <p:spPr>
          <a:xfrm>
            <a:off x="6085800" y="168840"/>
            <a:ext cx="1144800" cy="760680"/>
          </a:xfrm>
          <a:prstGeom prst="rect">
            <a:avLst/>
          </a:prstGeom>
          <a:ln>
            <a:noFill/>
          </a:ln>
        </p:spPr>
      </p:pic>
      <p:pic>
        <p:nvPicPr>
          <p:cNvPr id="127" name="Image 1"/>
          <p:cNvPicPr/>
          <p:nvPr/>
        </p:nvPicPr>
        <p:blipFill>
          <a:blip r:embed="rId4"/>
          <a:stretch/>
        </p:blipFill>
        <p:spPr>
          <a:xfrm>
            <a:off x="432000" y="144000"/>
            <a:ext cx="1181160" cy="907200"/>
          </a:xfrm>
          <a:prstGeom prst="rect">
            <a:avLst/>
          </a:prstGeom>
          <a:ln w="9360">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CustomShape 1"/>
          <p:cNvSpPr/>
          <p:nvPr/>
        </p:nvSpPr>
        <p:spPr>
          <a:xfrm>
            <a:off x="403920" y="4455360"/>
            <a:ext cx="6750000" cy="1732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1200" b="1" u="sng" strike="noStrike" spc="-1" dirty="0">
                <a:solidFill>
                  <a:srgbClr val="000000"/>
                </a:solidFill>
                <a:uFillTx/>
                <a:latin typeface="Calibri"/>
                <a:ea typeface="DejaVu Sans"/>
              </a:rPr>
              <a:t>Gestion des utilisateurs </a:t>
            </a:r>
            <a:r>
              <a:rPr lang="fr-FR" sz="1200" b="0" strike="noStrike" spc="-1" dirty="0">
                <a:solidFill>
                  <a:srgbClr val="000000"/>
                </a:solidFill>
                <a:latin typeface="Calibri"/>
                <a:ea typeface="DejaVu Sans"/>
              </a:rPr>
              <a:t>: gestion des utilisateurs de votre organisation avec possibilité de créer et gérer d’autres utilisateurs secondaires (espace réservé au gestionnaire du compte e-Synergie de l’organisme)</a:t>
            </a:r>
            <a:endParaRPr lang="fr-FR" sz="1200" b="0" strike="noStrike" spc="-1" dirty="0">
              <a:latin typeface="Arial"/>
            </a:endParaRPr>
          </a:p>
          <a:p>
            <a:pPr>
              <a:lnSpc>
                <a:spcPct val="100000"/>
              </a:lnSpc>
            </a:pPr>
            <a:endParaRPr lang="fr-FR" sz="1200" b="0" strike="noStrike" spc="-1" dirty="0">
              <a:latin typeface="Arial"/>
            </a:endParaRPr>
          </a:p>
          <a:p>
            <a:pPr>
              <a:lnSpc>
                <a:spcPct val="100000"/>
              </a:lnSpc>
            </a:pPr>
            <a:r>
              <a:rPr lang="fr-FR" sz="1200" b="1" u="sng" strike="noStrike" spc="-1" dirty="0">
                <a:solidFill>
                  <a:srgbClr val="000000"/>
                </a:solidFill>
                <a:uFillTx/>
                <a:latin typeface="Calibri"/>
                <a:ea typeface="DejaVu Sans"/>
              </a:rPr>
              <a:t>Rechercher une demande </a:t>
            </a:r>
            <a:r>
              <a:rPr lang="fr-FR" sz="1200" b="0" strike="noStrike" spc="-1" dirty="0">
                <a:solidFill>
                  <a:srgbClr val="000000"/>
                </a:solidFill>
                <a:latin typeface="Calibri"/>
                <a:ea typeface="DejaVu Sans"/>
              </a:rPr>
              <a:t>: recherche des demandes ou des opérations créées sur le portail </a:t>
            </a:r>
            <a:endParaRPr lang="fr-FR" sz="1200" b="0" strike="noStrike" spc="-1" dirty="0">
              <a:latin typeface="Arial"/>
            </a:endParaRPr>
          </a:p>
          <a:p>
            <a:pPr>
              <a:lnSpc>
                <a:spcPct val="100000"/>
              </a:lnSpc>
            </a:pPr>
            <a:endParaRPr lang="fr-FR" sz="1200" b="0" strike="noStrike" spc="-1" dirty="0">
              <a:latin typeface="Arial"/>
            </a:endParaRPr>
          </a:p>
          <a:p>
            <a:pPr>
              <a:lnSpc>
                <a:spcPct val="100000"/>
              </a:lnSpc>
            </a:pPr>
            <a:r>
              <a:rPr lang="fr-FR" sz="1200" b="1" u="sng" strike="noStrike" spc="-1" dirty="0">
                <a:solidFill>
                  <a:srgbClr val="000000"/>
                </a:solidFill>
                <a:uFillTx/>
                <a:latin typeface="Calibri"/>
                <a:ea typeface="DejaVu Sans"/>
              </a:rPr>
              <a:t>Mes démarches </a:t>
            </a:r>
            <a:r>
              <a:rPr lang="fr-FR" sz="1200" b="0" strike="noStrike" spc="-1" dirty="0">
                <a:solidFill>
                  <a:srgbClr val="000000"/>
                </a:solidFill>
                <a:latin typeface="Calibri"/>
                <a:ea typeface="DejaVu Sans"/>
              </a:rPr>
              <a:t>: création des nouvelles demandes de subvention ou de paiement </a:t>
            </a:r>
            <a:endParaRPr lang="fr-FR" sz="1200" b="0" strike="noStrike" spc="-1" dirty="0">
              <a:latin typeface="Arial"/>
            </a:endParaRPr>
          </a:p>
          <a:p>
            <a:pPr>
              <a:lnSpc>
                <a:spcPct val="100000"/>
              </a:lnSpc>
            </a:pPr>
            <a:endParaRPr lang="fr-FR" sz="1200" b="0" strike="noStrike" spc="-1" dirty="0">
              <a:latin typeface="Arial"/>
            </a:endParaRPr>
          </a:p>
          <a:p>
            <a:pPr>
              <a:lnSpc>
                <a:spcPct val="100000"/>
              </a:lnSpc>
            </a:pPr>
            <a:r>
              <a:rPr lang="fr-FR" sz="1200" b="1" u="sng" strike="noStrike" spc="-1" dirty="0">
                <a:solidFill>
                  <a:srgbClr val="000000"/>
                </a:solidFill>
                <a:uFillTx/>
                <a:latin typeface="Calibri"/>
                <a:ea typeface="DejaVu Sans"/>
              </a:rPr>
              <a:t>Mon compte </a:t>
            </a:r>
            <a:r>
              <a:rPr lang="fr-FR" sz="1200" b="0" strike="noStrike" spc="-1" dirty="0">
                <a:solidFill>
                  <a:srgbClr val="000000"/>
                </a:solidFill>
                <a:latin typeface="Calibri"/>
                <a:ea typeface="DejaVu Sans"/>
              </a:rPr>
              <a:t>(en haut à droite) : accès à la modification des informations concernant votre organisation et votre compte </a:t>
            </a:r>
            <a:endParaRPr lang="fr-FR" sz="1200" b="0" strike="noStrike" spc="-1" dirty="0">
              <a:latin typeface="Arial"/>
            </a:endParaRPr>
          </a:p>
        </p:txBody>
      </p:sp>
      <p:pic>
        <p:nvPicPr>
          <p:cNvPr id="129" name="Image 14"/>
          <p:cNvPicPr/>
          <p:nvPr/>
        </p:nvPicPr>
        <p:blipFill>
          <a:blip r:embed="rId2"/>
          <a:stretch/>
        </p:blipFill>
        <p:spPr>
          <a:xfrm>
            <a:off x="815040" y="2664360"/>
            <a:ext cx="4864320" cy="1705320"/>
          </a:xfrm>
          <a:prstGeom prst="rect">
            <a:avLst/>
          </a:prstGeom>
          <a:ln>
            <a:noFill/>
          </a:ln>
        </p:spPr>
      </p:pic>
      <p:sp>
        <p:nvSpPr>
          <p:cNvPr id="130" name="CustomShape 2"/>
          <p:cNvSpPr/>
          <p:nvPr/>
        </p:nvSpPr>
        <p:spPr>
          <a:xfrm>
            <a:off x="212760" y="1989360"/>
            <a:ext cx="7196760" cy="45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1200" b="1" strike="noStrike" spc="-1">
                <a:solidFill>
                  <a:srgbClr val="FF0000"/>
                </a:solidFill>
                <a:latin typeface="Calibri"/>
                <a:ea typeface="DejaVu Sans"/>
              </a:rPr>
              <a:t> 	      Le premier utilisateur qui crée un compte pour un organisme (SIRET unique) a un rôle de gestionnaire : lui seul possède l’habilitation pour créer les comptes des autres utilisateurs de son organisme. </a:t>
            </a:r>
            <a:endParaRPr lang="fr-FR" sz="1200" b="0" strike="noStrike" spc="-1">
              <a:latin typeface="Arial"/>
            </a:endParaRPr>
          </a:p>
        </p:txBody>
      </p:sp>
      <p:pic>
        <p:nvPicPr>
          <p:cNvPr id="131" name="Image 15"/>
          <p:cNvPicPr/>
          <p:nvPr/>
        </p:nvPicPr>
        <p:blipFill>
          <a:blip r:embed="rId3"/>
          <a:stretch/>
        </p:blipFill>
        <p:spPr>
          <a:xfrm>
            <a:off x="815040" y="1776240"/>
            <a:ext cx="374400" cy="367560"/>
          </a:xfrm>
          <a:prstGeom prst="rect">
            <a:avLst/>
          </a:prstGeom>
          <a:ln>
            <a:noFill/>
          </a:ln>
        </p:spPr>
      </p:pic>
      <p:sp>
        <p:nvSpPr>
          <p:cNvPr id="132" name="CustomShape 3"/>
          <p:cNvSpPr/>
          <p:nvPr/>
        </p:nvSpPr>
        <p:spPr>
          <a:xfrm>
            <a:off x="383040" y="6109920"/>
            <a:ext cx="6601320" cy="45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1200" b="1" strike="noStrike" spc="-1" dirty="0">
                <a:solidFill>
                  <a:srgbClr val="FF0000"/>
                </a:solidFill>
                <a:latin typeface="Calibri"/>
                <a:ea typeface="DejaVu Sans"/>
              </a:rPr>
              <a:t>Important !!! Des annexes complémentaires aux demandes de subvention et de paiement(s), seront à compléter et à retourner via le portail. </a:t>
            </a:r>
            <a:endParaRPr lang="fr-FR" sz="1200" b="0" strike="noStrike" spc="-1" dirty="0">
              <a:latin typeface="Arial"/>
            </a:endParaRPr>
          </a:p>
        </p:txBody>
      </p:sp>
      <p:sp>
        <p:nvSpPr>
          <p:cNvPr id="133" name="CustomShape 4"/>
          <p:cNvSpPr/>
          <p:nvPr/>
        </p:nvSpPr>
        <p:spPr>
          <a:xfrm>
            <a:off x="383040" y="6486840"/>
            <a:ext cx="6902640" cy="13835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1200" b="1" u="sng" strike="noStrike" spc="-1" dirty="0">
                <a:solidFill>
                  <a:srgbClr val="000000"/>
                </a:solidFill>
                <a:uFillTx/>
                <a:latin typeface="Calibri"/>
                <a:ea typeface="DejaVu Sans"/>
              </a:rPr>
              <a:t>Contacts pour l’assistance technique </a:t>
            </a:r>
            <a:r>
              <a:rPr lang="fr-FR" sz="1200" b="0" strike="noStrike" spc="-1" dirty="0">
                <a:solidFill>
                  <a:srgbClr val="000000"/>
                </a:solidFill>
                <a:latin typeface="Calibri"/>
                <a:ea typeface="DejaVu Sans"/>
              </a:rPr>
              <a:t>:</a:t>
            </a:r>
            <a:endParaRPr lang="fr-FR" sz="1200" b="0" strike="noStrike" spc="-1" dirty="0">
              <a:latin typeface="Arial"/>
            </a:endParaRPr>
          </a:p>
          <a:p>
            <a:pPr>
              <a:lnSpc>
                <a:spcPct val="100000"/>
              </a:lnSpc>
            </a:pPr>
            <a:endParaRPr lang="fr-FR" sz="1200" b="0" strike="noStrike" spc="-1" dirty="0">
              <a:latin typeface="Arial"/>
            </a:endParaRPr>
          </a:p>
          <a:p>
            <a:pPr>
              <a:lnSpc>
                <a:spcPct val="100000"/>
              </a:lnSpc>
            </a:pPr>
            <a:r>
              <a:rPr lang="fr-FR" sz="1200" b="0" strike="noStrike" spc="-1" dirty="0">
                <a:solidFill>
                  <a:srgbClr val="000000"/>
                </a:solidFill>
                <a:latin typeface="Calibri"/>
                <a:ea typeface="DejaVu Sans"/>
              </a:rPr>
              <a:t>Support assistance fonds européens :  </a:t>
            </a:r>
            <a:r>
              <a:rPr lang="fr-FR" sz="1200" b="0" strike="noStrike" spc="-1" dirty="0" smtClean="0">
                <a:solidFill>
                  <a:srgbClr val="000000"/>
                </a:solidFill>
                <a:latin typeface="Calibri"/>
                <a:ea typeface="DejaVu Sans"/>
                <a:hlinkClick r:id="rId4"/>
              </a:rPr>
              <a:t>support.fonds-europeens@ctguyane.fr</a:t>
            </a:r>
            <a:endParaRPr lang="fr-FR" sz="1200" b="0" strike="noStrike" spc="-1" dirty="0" smtClean="0">
              <a:solidFill>
                <a:srgbClr val="000000"/>
              </a:solidFill>
              <a:latin typeface="Calibri"/>
              <a:ea typeface="DejaVu Sans"/>
            </a:endParaRPr>
          </a:p>
          <a:p>
            <a:pPr>
              <a:lnSpc>
                <a:spcPct val="100000"/>
              </a:lnSpc>
            </a:pPr>
            <a:endParaRPr lang="fr-FR" sz="1200" b="0" strike="noStrike" spc="-1" dirty="0" smtClean="0">
              <a:solidFill>
                <a:srgbClr val="000000"/>
              </a:solidFill>
              <a:latin typeface="Calibri"/>
              <a:ea typeface="DejaVu Sans"/>
            </a:endParaRPr>
          </a:p>
          <a:p>
            <a:pPr>
              <a:lnSpc>
                <a:spcPct val="100000"/>
              </a:lnSpc>
            </a:pPr>
            <a:endParaRPr lang="fr-FR" sz="1200" b="0" strike="noStrike" spc="-1" dirty="0">
              <a:latin typeface="Arial"/>
            </a:endParaRPr>
          </a:p>
          <a:p>
            <a:pPr>
              <a:lnSpc>
                <a:spcPct val="100000"/>
              </a:lnSpc>
            </a:pPr>
            <a:r>
              <a:rPr lang="fr-FR" sz="1200" b="0" i="1" strike="noStrike" spc="-1" dirty="0">
                <a:solidFill>
                  <a:srgbClr val="000000"/>
                </a:solidFill>
                <a:latin typeface="Calibri"/>
                <a:ea typeface="DejaVu Sans"/>
              </a:rPr>
              <a:t>Par téléphone </a:t>
            </a:r>
            <a:r>
              <a:rPr lang="fr-FR" sz="1200" b="0" strike="noStrike" spc="-1" dirty="0">
                <a:solidFill>
                  <a:srgbClr val="000000"/>
                </a:solidFill>
                <a:latin typeface="Calibri"/>
                <a:ea typeface="DejaVu Sans"/>
              </a:rPr>
              <a:t>: </a:t>
            </a:r>
            <a:r>
              <a:rPr lang="fr-FR" sz="1200" b="0" strike="noStrike" spc="-1" dirty="0" smtClean="0">
                <a:solidFill>
                  <a:srgbClr val="000000"/>
                </a:solidFill>
                <a:latin typeface="Calibri"/>
                <a:ea typeface="DejaVu Sans"/>
              </a:rPr>
              <a:t>05.94.27.59.50</a:t>
            </a:r>
            <a:endParaRPr lang="fr-FR" sz="1200" b="0" strike="noStrike" spc="-1" dirty="0">
              <a:latin typeface="Arial"/>
            </a:endParaRPr>
          </a:p>
          <a:p>
            <a:pPr>
              <a:lnSpc>
                <a:spcPct val="100000"/>
              </a:lnSpc>
            </a:pPr>
            <a:r>
              <a:rPr lang="fr-FR" sz="1200" b="0" i="1" strike="noStrike" spc="-1" dirty="0">
                <a:solidFill>
                  <a:srgbClr val="000000"/>
                </a:solidFill>
                <a:latin typeface="Calibri"/>
                <a:ea typeface="DejaVu Sans"/>
              </a:rPr>
              <a:t>Par mail </a:t>
            </a:r>
            <a:r>
              <a:rPr lang="fr-FR" sz="1200" b="0" strike="noStrike" spc="-1" dirty="0">
                <a:solidFill>
                  <a:srgbClr val="000000"/>
                </a:solidFill>
                <a:latin typeface="Calibri"/>
                <a:ea typeface="DejaVu Sans"/>
              </a:rPr>
              <a:t>:  </a:t>
            </a:r>
            <a:r>
              <a:rPr lang="fr-FR" sz="1200" b="0" u="sng" strike="noStrike" spc="-1" dirty="0" err="1">
                <a:solidFill>
                  <a:srgbClr val="0563C1"/>
                </a:solidFill>
                <a:uFillTx/>
                <a:latin typeface="Calibri"/>
                <a:ea typeface="DejaVu Sans"/>
              </a:rPr>
              <a:t>fonds-europeens@ctguyane,fr</a:t>
            </a:r>
            <a:endParaRPr lang="fr-FR" sz="1200" b="0" strike="noStrike" spc="-1" dirty="0">
              <a:latin typeface="Arial"/>
            </a:endParaRPr>
          </a:p>
        </p:txBody>
      </p:sp>
      <p:sp>
        <p:nvSpPr>
          <p:cNvPr id="134" name="CustomShape 5"/>
          <p:cNvSpPr/>
          <p:nvPr/>
        </p:nvSpPr>
        <p:spPr>
          <a:xfrm>
            <a:off x="1905840" y="9893880"/>
            <a:ext cx="4282200" cy="567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fr-FR" sz="989" b="0" strike="noStrike" spc="-1">
                <a:solidFill>
                  <a:srgbClr val="8B8B8B"/>
                </a:solidFill>
                <a:latin typeface="Calibri"/>
                <a:ea typeface="DejaVu Sans"/>
              </a:rPr>
              <a:t> Programme National FEAMPA GUYANE 2021-2027</a:t>
            </a:r>
            <a:endParaRPr lang="fr-FR" sz="989" b="0" strike="noStrike" spc="-1">
              <a:latin typeface="Arial"/>
            </a:endParaRPr>
          </a:p>
        </p:txBody>
      </p:sp>
      <p:sp>
        <p:nvSpPr>
          <p:cNvPr id="135" name="CustomShape 6"/>
          <p:cNvSpPr/>
          <p:nvPr/>
        </p:nvSpPr>
        <p:spPr>
          <a:xfrm>
            <a:off x="5339160" y="9909720"/>
            <a:ext cx="1699560" cy="567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r">
              <a:lnSpc>
                <a:spcPct val="100000"/>
              </a:lnSpc>
            </a:pPr>
            <a:fld id="{65AA6729-F083-4365-B6F3-F5CE9FD192E1}" type="slidenum">
              <a:rPr lang="fr-FR" sz="989" b="0" strike="noStrike" spc="-1">
                <a:solidFill>
                  <a:srgbClr val="8B8B8B"/>
                </a:solidFill>
                <a:latin typeface="Calibri"/>
                <a:ea typeface="DejaVu Sans"/>
              </a:rPr>
              <a:t>7</a:t>
            </a:fld>
            <a:endParaRPr lang="fr-FR" sz="989" b="0" strike="noStrike" spc="-1">
              <a:latin typeface="Arial"/>
            </a:endParaRPr>
          </a:p>
        </p:txBody>
      </p:sp>
      <p:sp>
        <p:nvSpPr>
          <p:cNvPr id="136" name="Line 7"/>
          <p:cNvSpPr/>
          <p:nvPr/>
        </p:nvSpPr>
        <p:spPr>
          <a:xfrm>
            <a:off x="403920" y="1217520"/>
            <a:ext cx="6882840" cy="0"/>
          </a:xfrm>
          <a:prstGeom prst="line">
            <a:avLst/>
          </a:prstGeom>
          <a:ln w="57240">
            <a:solidFill>
              <a:srgbClr val="5597D3"/>
            </a:solidFill>
            <a:round/>
          </a:ln>
        </p:spPr>
        <p:style>
          <a:lnRef idx="1">
            <a:schemeClr val="accent1"/>
          </a:lnRef>
          <a:fillRef idx="0">
            <a:schemeClr val="accent1"/>
          </a:fillRef>
          <a:effectRef idx="0">
            <a:schemeClr val="accent1"/>
          </a:effectRef>
          <a:fontRef idx="minor"/>
        </p:style>
      </p:sp>
      <p:pic>
        <p:nvPicPr>
          <p:cNvPr id="137" name="Image 18"/>
          <p:cNvPicPr/>
          <p:nvPr/>
        </p:nvPicPr>
        <p:blipFill>
          <a:blip r:embed="rId5"/>
          <a:srcRect l="29073" t="51892" r="63195" b="39883"/>
          <a:stretch/>
        </p:blipFill>
        <p:spPr>
          <a:xfrm>
            <a:off x="6140880" y="152280"/>
            <a:ext cx="1144800" cy="760680"/>
          </a:xfrm>
          <a:prstGeom prst="rect">
            <a:avLst/>
          </a:prstGeom>
          <a:ln>
            <a:noFill/>
          </a:ln>
        </p:spPr>
      </p:pic>
      <p:pic>
        <p:nvPicPr>
          <p:cNvPr id="138" name="Image 1"/>
          <p:cNvPicPr/>
          <p:nvPr/>
        </p:nvPicPr>
        <p:blipFill>
          <a:blip r:embed="rId6"/>
          <a:stretch/>
        </p:blipFill>
        <p:spPr>
          <a:xfrm>
            <a:off x="432000" y="144000"/>
            <a:ext cx="1181160" cy="907200"/>
          </a:xfrm>
          <a:prstGeom prst="rect">
            <a:avLst/>
          </a:prstGeom>
          <a:ln w="9360">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CustomShape 1"/>
          <p:cNvSpPr/>
          <p:nvPr/>
        </p:nvSpPr>
        <p:spPr>
          <a:xfrm>
            <a:off x="1905840" y="9893880"/>
            <a:ext cx="4282200" cy="567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fr-FR" sz="989" b="0" strike="noStrike" spc="-1">
                <a:solidFill>
                  <a:srgbClr val="8B8B8B"/>
                </a:solidFill>
                <a:latin typeface="Calibri"/>
                <a:ea typeface="DejaVu Sans"/>
              </a:rPr>
              <a:t> Programme National  FEAMPA GUYANEr 2021-2027</a:t>
            </a:r>
            <a:endParaRPr lang="fr-FR" sz="989" b="0" strike="noStrike" spc="-1">
              <a:latin typeface="Arial"/>
            </a:endParaRPr>
          </a:p>
        </p:txBody>
      </p:sp>
      <p:sp>
        <p:nvSpPr>
          <p:cNvPr id="140" name="CustomShape 2"/>
          <p:cNvSpPr/>
          <p:nvPr/>
        </p:nvSpPr>
        <p:spPr>
          <a:xfrm>
            <a:off x="5339160" y="9909720"/>
            <a:ext cx="1699560" cy="567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r">
              <a:lnSpc>
                <a:spcPct val="100000"/>
              </a:lnSpc>
            </a:pPr>
            <a:fld id="{9F20F579-0FC2-4492-9DF8-477750BD8F79}" type="slidenum">
              <a:rPr lang="fr-FR" sz="989" b="0" strike="noStrike" spc="-1">
                <a:solidFill>
                  <a:srgbClr val="8B8B8B"/>
                </a:solidFill>
                <a:latin typeface="Calibri"/>
                <a:ea typeface="DejaVu Sans"/>
              </a:rPr>
              <a:t>8</a:t>
            </a:fld>
            <a:endParaRPr lang="fr-FR" sz="989" b="0" strike="noStrike" spc="-1">
              <a:latin typeface="Arial"/>
            </a:endParaRPr>
          </a:p>
        </p:txBody>
      </p:sp>
      <p:sp>
        <p:nvSpPr>
          <p:cNvPr id="141" name="Line 3"/>
          <p:cNvSpPr/>
          <p:nvPr/>
        </p:nvSpPr>
        <p:spPr>
          <a:xfrm>
            <a:off x="403920" y="1217520"/>
            <a:ext cx="6882840" cy="0"/>
          </a:xfrm>
          <a:prstGeom prst="line">
            <a:avLst/>
          </a:prstGeom>
          <a:ln w="57240">
            <a:solidFill>
              <a:srgbClr val="5597D3"/>
            </a:solidFill>
            <a:round/>
          </a:ln>
        </p:spPr>
        <p:style>
          <a:lnRef idx="1">
            <a:schemeClr val="accent1"/>
          </a:lnRef>
          <a:fillRef idx="0">
            <a:schemeClr val="accent1"/>
          </a:fillRef>
          <a:effectRef idx="0">
            <a:schemeClr val="accent1"/>
          </a:effectRef>
          <a:fontRef idx="minor"/>
        </p:style>
      </p:sp>
      <p:sp>
        <p:nvSpPr>
          <p:cNvPr id="142" name="CustomShape 4"/>
          <p:cNvSpPr/>
          <p:nvPr/>
        </p:nvSpPr>
        <p:spPr>
          <a:xfrm>
            <a:off x="521640" y="1385280"/>
            <a:ext cx="6881400" cy="712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7000"/>
              </a:lnSpc>
              <a:spcAft>
                <a:spcPts val="799"/>
              </a:spcAft>
            </a:pPr>
            <a:r>
              <a:rPr lang="fr-FR" sz="2000" b="1" strike="noStrike" spc="-1">
                <a:solidFill>
                  <a:srgbClr val="FF0000"/>
                </a:solidFill>
                <a:latin typeface="Calibri"/>
                <a:ea typeface="DejaVu Sans"/>
              </a:rPr>
              <a:t>Pour les entrepreneurs individuels </a:t>
            </a:r>
            <a:endParaRPr lang="fr-FR" sz="2000" b="0" strike="noStrike" spc="-1">
              <a:latin typeface="Arial"/>
            </a:endParaRPr>
          </a:p>
          <a:p>
            <a:pPr>
              <a:lnSpc>
                <a:spcPct val="107000"/>
              </a:lnSpc>
              <a:spcAft>
                <a:spcPts val="799"/>
              </a:spcAft>
            </a:pPr>
            <a:r>
              <a:rPr lang="fr-FR" sz="1200" b="0" strike="noStrike" spc="-1">
                <a:solidFill>
                  <a:srgbClr val="000000"/>
                </a:solidFill>
                <a:latin typeface="Calibri"/>
                <a:ea typeface="DejaVu Sans"/>
              </a:rPr>
              <a:t> Création de compte en tant que « ENTREPRISE (dont entrepreneur individuel avec siret) »</a:t>
            </a:r>
            <a:endParaRPr lang="fr-FR" sz="1200" b="0" strike="noStrike" spc="-1">
              <a:latin typeface="Arial"/>
            </a:endParaRPr>
          </a:p>
        </p:txBody>
      </p:sp>
      <p:pic>
        <p:nvPicPr>
          <p:cNvPr id="143" name="Image 17"/>
          <p:cNvPicPr/>
          <p:nvPr/>
        </p:nvPicPr>
        <p:blipFill>
          <a:blip r:embed="rId2"/>
          <a:srcRect l="17536" t="24424" r="16842" b="12958"/>
          <a:stretch/>
        </p:blipFill>
        <p:spPr>
          <a:xfrm>
            <a:off x="521640" y="2139840"/>
            <a:ext cx="6325200" cy="3307320"/>
          </a:xfrm>
          <a:prstGeom prst="rect">
            <a:avLst/>
          </a:prstGeom>
          <a:ln>
            <a:noFill/>
          </a:ln>
        </p:spPr>
      </p:pic>
      <p:sp>
        <p:nvSpPr>
          <p:cNvPr id="144" name="CustomShape 5"/>
          <p:cNvSpPr/>
          <p:nvPr/>
        </p:nvSpPr>
        <p:spPr>
          <a:xfrm>
            <a:off x="2079720" y="2697480"/>
            <a:ext cx="1300320" cy="905040"/>
          </a:xfrm>
          <a:prstGeom prst="rect">
            <a:avLst/>
          </a:prstGeom>
          <a:noFill/>
          <a:ln w="57240">
            <a:solidFill>
              <a:srgbClr val="FF0000"/>
            </a:solidFill>
            <a:round/>
          </a:ln>
        </p:spPr>
        <p:style>
          <a:lnRef idx="2">
            <a:schemeClr val="accent1">
              <a:shade val="50000"/>
            </a:schemeClr>
          </a:lnRef>
          <a:fillRef idx="1">
            <a:schemeClr val="accent1"/>
          </a:fillRef>
          <a:effectRef idx="0">
            <a:schemeClr val="accent1"/>
          </a:effectRef>
          <a:fontRef idx="minor"/>
        </p:style>
      </p:sp>
      <p:sp>
        <p:nvSpPr>
          <p:cNvPr id="145" name="CustomShape 6"/>
          <p:cNvSpPr/>
          <p:nvPr/>
        </p:nvSpPr>
        <p:spPr>
          <a:xfrm>
            <a:off x="521640" y="5577480"/>
            <a:ext cx="6881400" cy="581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7000"/>
              </a:lnSpc>
              <a:spcAft>
                <a:spcPts val="799"/>
              </a:spcAft>
            </a:pPr>
            <a:r>
              <a:rPr lang="fr-FR" sz="1200" b="0" strike="noStrike" spc="-1">
                <a:solidFill>
                  <a:srgbClr val="000000"/>
                </a:solidFill>
                <a:latin typeface="Calibri"/>
                <a:ea typeface="DejaVu Sans"/>
              </a:rPr>
              <a:t>Une fois l’inscription, </a:t>
            </a:r>
            <a:r>
              <a:rPr lang="fr-FR" sz="1200" b="1" u="sng" strike="noStrike" spc="-1">
                <a:solidFill>
                  <a:srgbClr val="000000"/>
                </a:solidFill>
                <a:uFillTx/>
                <a:latin typeface="Calibri"/>
                <a:ea typeface="DejaVu Sans"/>
              </a:rPr>
              <a:t>lors du dépôt </a:t>
            </a:r>
            <a:r>
              <a:rPr lang="fr-FR" sz="1200" b="0" strike="noStrike" spc="-1">
                <a:solidFill>
                  <a:srgbClr val="000000"/>
                </a:solidFill>
                <a:latin typeface="Calibri"/>
                <a:ea typeface="DejaVu Sans"/>
              </a:rPr>
              <a:t>d’une </a:t>
            </a:r>
            <a:r>
              <a:rPr lang="fr-FR" sz="1200" b="0" i="1" strike="noStrike" spc="-1">
                <a:solidFill>
                  <a:srgbClr val="000000"/>
                </a:solidFill>
                <a:latin typeface="Calibri"/>
                <a:ea typeface="DejaVu Sans"/>
              </a:rPr>
              <a:t>demande de subvention </a:t>
            </a:r>
            <a:r>
              <a:rPr lang="fr-FR" sz="1200" b="0" strike="noStrike" spc="-1">
                <a:solidFill>
                  <a:srgbClr val="000000"/>
                </a:solidFill>
                <a:latin typeface="Calibri"/>
                <a:ea typeface="DejaVu Sans"/>
              </a:rPr>
              <a:t>ou d’une </a:t>
            </a:r>
            <a:r>
              <a:rPr lang="fr-FR" sz="1200" b="0" i="1" strike="noStrike" spc="-1">
                <a:solidFill>
                  <a:srgbClr val="000000"/>
                </a:solidFill>
                <a:latin typeface="Calibri"/>
                <a:ea typeface="DejaVu Sans"/>
              </a:rPr>
              <a:t>demande de paiement </a:t>
            </a:r>
            <a:endParaRPr lang="fr-FR" sz="1200" b="0" strike="noStrike" spc="-1">
              <a:latin typeface="Arial"/>
            </a:endParaRPr>
          </a:p>
          <a:p>
            <a:pPr>
              <a:lnSpc>
                <a:spcPct val="107000"/>
              </a:lnSpc>
              <a:spcAft>
                <a:spcPts val="799"/>
              </a:spcAft>
            </a:pPr>
            <a:r>
              <a:rPr lang="fr-FR" sz="1200" b="0" strike="noStrike" spc="-1">
                <a:solidFill>
                  <a:srgbClr val="000000"/>
                </a:solidFill>
                <a:latin typeface="Calibri"/>
                <a:ea typeface="DejaVu Sans"/>
              </a:rPr>
              <a:t>Il faut choisir dans la catégorie juridique </a:t>
            </a:r>
            <a:r>
              <a:rPr lang="fr-FR" sz="1200" b="1" strike="noStrike" spc="-1">
                <a:solidFill>
                  <a:srgbClr val="FF0000"/>
                </a:solidFill>
                <a:latin typeface="Calibri"/>
                <a:ea typeface="DejaVu Sans"/>
              </a:rPr>
              <a:t>« Entrepreneur individuel » : 19 : (Autres) personnes physique</a:t>
            </a:r>
            <a:r>
              <a:rPr lang="fr-FR" sz="1200" b="0" strike="noStrike" spc="-1">
                <a:solidFill>
                  <a:srgbClr val="000000"/>
                </a:solidFill>
                <a:latin typeface="Calibri"/>
                <a:ea typeface="DejaVu Sans"/>
              </a:rPr>
              <a:t>.  </a:t>
            </a:r>
            <a:endParaRPr lang="fr-FR" sz="1200" b="0" strike="noStrike" spc="-1">
              <a:latin typeface="Arial"/>
            </a:endParaRPr>
          </a:p>
        </p:txBody>
      </p:sp>
      <p:pic>
        <p:nvPicPr>
          <p:cNvPr id="146" name="Image 20"/>
          <p:cNvPicPr/>
          <p:nvPr/>
        </p:nvPicPr>
        <p:blipFill>
          <a:blip r:embed="rId3"/>
          <a:srcRect l="18034" t="8824" r="17669" b="15910"/>
          <a:stretch/>
        </p:blipFill>
        <p:spPr>
          <a:xfrm>
            <a:off x="696240" y="6206760"/>
            <a:ext cx="6458040" cy="3430080"/>
          </a:xfrm>
          <a:prstGeom prst="rect">
            <a:avLst/>
          </a:prstGeom>
          <a:ln>
            <a:noFill/>
          </a:ln>
        </p:spPr>
      </p:pic>
      <p:sp>
        <p:nvSpPr>
          <p:cNvPr id="147" name="CustomShape 7"/>
          <p:cNvSpPr/>
          <p:nvPr/>
        </p:nvSpPr>
        <p:spPr>
          <a:xfrm flipH="1">
            <a:off x="3122640" y="6164280"/>
            <a:ext cx="2608560" cy="2130480"/>
          </a:xfrm>
          <a:custGeom>
            <a:avLst/>
            <a:gdLst/>
            <a:ahLst/>
            <a:cxnLst/>
            <a:rect l="l" t="t" r="r" b="b"/>
            <a:pathLst>
              <a:path w="21600" h="21600">
                <a:moveTo>
                  <a:pt x="0" y="0"/>
                </a:moveTo>
                <a:lnTo>
                  <a:pt x="21600" y="21600"/>
                </a:lnTo>
              </a:path>
            </a:pathLst>
          </a:custGeom>
          <a:noFill/>
          <a:ln w="57240">
            <a:solidFill>
              <a:srgbClr val="FF0000"/>
            </a:solidFill>
            <a:round/>
            <a:tailEnd type="triangle" w="med" len="med"/>
          </a:ln>
        </p:spPr>
        <p:style>
          <a:lnRef idx="1">
            <a:schemeClr val="accent1"/>
          </a:lnRef>
          <a:fillRef idx="0">
            <a:schemeClr val="accent1"/>
          </a:fillRef>
          <a:effectRef idx="0">
            <a:schemeClr val="accent1"/>
          </a:effectRef>
          <a:fontRef idx="minor"/>
        </p:style>
      </p:sp>
      <p:pic>
        <p:nvPicPr>
          <p:cNvPr id="148" name="Image 15"/>
          <p:cNvPicPr/>
          <p:nvPr/>
        </p:nvPicPr>
        <p:blipFill>
          <a:blip r:embed="rId4"/>
          <a:srcRect l="29073" t="51892" r="63195" b="39883"/>
          <a:stretch/>
        </p:blipFill>
        <p:spPr>
          <a:xfrm>
            <a:off x="6140880" y="165600"/>
            <a:ext cx="1144800" cy="760680"/>
          </a:xfrm>
          <a:prstGeom prst="rect">
            <a:avLst/>
          </a:prstGeom>
          <a:ln>
            <a:noFill/>
          </a:ln>
        </p:spPr>
      </p:pic>
      <p:pic>
        <p:nvPicPr>
          <p:cNvPr id="149" name="Image 1"/>
          <p:cNvPicPr/>
          <p:nvPr/>
        </p:nvPicPr>
        <p:blipFill>
          <a:blip r:embed="rId5"/>
          <a:stretch/>
        </p:blipFill>
        <p:spPr>
          <a:xfrm>
            <a:off x="474480" y="172440"/>
            <a:ext cx="1181160" cy="907200"/>
          </a:xfrm>
          <a:prstGeom prst="rect">
            <a:avLst/>
          </a:prstGeom>
          <a:ln w="9360">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37</TotalTime>
  <Words>1123</Words>
  <Application>Microsoft Office PowerPoint</Application>
  <PresentationFormat>Personnalisé</PresentationFormat>
  <Paragraphs>108</Paragraphs>
  <Slides>8</Slides>
  <Notes>0</Notes>
  <HiddenSlides>0</HiddenSlides>
  <MMClips>0</MMClips>
  <ScaleCrop>false</ScaleCrop>
  <HeadingPairs>
    <vt:vector size="6" baseType="variant">
      <vt:variant>
        <vt:lpstr>Polices utilisées</vt:lpstr>
      </vt:variant>
      <vt:variant>
        <vt:i4>7</vt:i4>
      </vt:variant>
      <vt:variant>
        <vt:lpstr>Thème</vt:lpstr>
      </vt:variant>
      <vt:variant>
        <vt:i4>2</vt:i4>
      </vt:variant>
      <vt:variant>
        <vt:lpstr>Titres des diapositives</vt:lpstr>
      </vt:variant>
      <vt:variant>
        <vt:i4>8</vt:i4>
      </vt:variant>
    </vt:vector>
  </HeadingPairs>
  <TitlesOfParts>
    <vt:vector size="17" baseType="lpstr">
      <vt:lpstr>Arial</vt:lpstr>
      <vt:lpstr>Calibri</vt:lpstr>
      <vt:lpstr>Calibri Light</vt:lpstr>
      <vt:lpstr>DejaVu Sans</vt:lpstr>
      <vt:lpstr>StarSymbol</vt:lpstr>
      <vt:lpstr>Symbol</vt:lpstr>
      <vt:lpstr>Wingdings</vt:lpstr>
      <vt:lpstr>Office Theme</vt: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MTES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
  <dc:creator/>
  <dc:description/>
  <cp:lastModifiedBy>Annie AGELAS</cp:lastModifiedBy>
  <cp:revision>5</cp:revision>
  <dcterms:created xsi:type="dcterms:W3CDTF">2022-08-05T10:50:34Z</dcterms:created>
  <dcterms:modified xsi:type="dcterms:W3CDTF">2022-09-22T11:12:04Z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MTES</vt:lpwstr>
  </property>
  <property fmtid="{D5CDD505-2E9C-101B-9397-08002B2CF9AE}" pid="4" name="HiddenSlides">
    <vt:i4>0</vt:i4>
  </property>
  <property fmtid="{D5CDD505-2E9C-101B-9397-08002B2CF9AE}" pid="5" name="HyperlinksChanged">
    <vt:bool>false</vt:bool>
  </property>
  <property fmtid="{D5CDD505-2E9C-101B-9397-08002B2CF9AE}" pid="6" name="LinksUpToDate">
    <vt:bool>false</vt:bool>
  </property>
  <property fmtid="{D5CDD505-2E9C-101B-9397-08002B2CF9AE}" pid="7" name="MMClips">
    <vt:i4>0</vt:i4>
  </property>
  <property fmtid="{D5CDD505-2E9C-101B-9397-08002B2CF9AE}" pid="8" name="Notes">
    <vt:i4>0</vt:i4>
  </property>
  <property fmtid="{D5CDD505-2E9C-101B-9397-08002B2CF9AE}" pid="9" name="PresentationFormat">
    <vt:lpwstr>Personnalisé</vt:lpwstr>
  </property>
  <property fmtid="{D5CDD505-2E9C-101B-9397-08002B2CF9AE}" pid="10" name="ScaleCrop">
    <vt:bool>false</vt:bool>
  </property>
  <property fmtid="{D5CDD505-2E9C-101B-9397-08002B2CF9AE}" pid="11" name="ShareDoc">
    <vt:bool>false</vt:bool>
  </property>
  <property fmtid="{D5CDD505-2E9C-101B-9397-08002B2CF9AE}" pid="12" name="Slides">
    <vt:i4>8</vt:i4>
  </property>
</Properties>
</file>